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5" r:id="rId17"/>
  </p:sldIdLst>
  <p:sldSz cx="24384000" cy="13716000"/>
  <p:notesSz cx="6858000" cy="9144000"/>
  <p:embeddedFontLst>
    <p:embeddedFont>
      <p:font typeface="Gill Sans" panose="020B0604020202020204" charset="0"/>
      <p:regular r:id="rId19"/>
      <p:bold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Helvetica Neue Light" panose="020B0604020202020204" charset="0"/>
      <p:regular r:id="rId25"/>
      <p:bold r:id="rId26"/>
      <p:italic r:id="rId27"/>
      <p:boldItalic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Light" panose="020F0502020204030204" pitchFamily="2" charset="0"/>
      <p:regular r:id="rId37"/>
      <p:bold r:id="rId38"/>
      <p:italic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pen Sans Medium" panose="020B0604020202020204" charset="0"/>
      <p:regular r:id="rId45"/>
      <p:bold r:id="rId46"/>
      <p:italic r:id="rId47"/>
      <p:boldItalic r:id="rId48"/>
    </p:embeddedFont>
    <p:embeddedFont>
      <p:font typeface="Open Sans SemiBold" panose="020F0502020204030204" pitchFamily="34" charset="0"/>
      <p:regular r:id="rId49"/>
      <p:bold r:id="rId50"/>
      <p:italic r:id="rId51"/>
      <p:boldItalic r:id="rId52"/>
    </p:embeddedFont>
    <p:embeddedFont>
      <p:font typeface="Proxima Nova" panose="020B0604020202020204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  <p:embeddedFont>
      <p:font typeface="Roboto Black" panose="020F0502020204030204" pitchFamily="2" charset="0"/>
      <p:bold r:id="rId61"/>
      <p:boldItalic r:id="rId62"/>
    </p:embeddedFont>
    <p:embeddedFont>
      <p:font typeface="Roboto Medium" panose="020F0502020204030204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6959">
          <p15:clr>
            <a:srgbClr val="747775"/>
          </p15:clr>
        </p15:guide>
        <p15:guide id="2" pos="710">
          <p15:clr>
            <a:srgbClr val="747775"/>
          </p15:clr>
        </p15:guide>
        <p15:guide id="3" orient="horz" pos="57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>
        <p:guide pos="6959"/>
        <p:guide pos="710"/>
        <p:guide orient="horz" pos="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63" Type="http://schemas.openxmlformats.org/officeDocument/2006/relationships/font" Target="fonts/font4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font" Target="fonts/font35.fntdata"/><Relationship Id="rId58" Type="http://schemas.openxmlformats.org/officeDocument/2006/relationships/font" Target="fonts/font40.fntdata"/><Relationship Id="rId66" Type="http://schemas.openxmlformats.org/officeDocument/2006/relationships/font" Target="fonts/font48.fntdata"/><Relationship Id="rId5" Type="http://schemas.openxmlformats.org/officeDocument/2006/relationships/slide" Target="slides/slide4.xml"/><Relationship Id="rId61" Type="http://schemas.openxmlformats.org/officeDocument/2006/relationships/font" Target="fonts/font43.fntdata"/><Relationship Id="rId19" Type="http://schemas.openxmlformats.org/officeDocument/2006/relationships/font" Target="fonts/font1.fntdata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56" Type="http://schemas.openxmlformats.org/officeDocument/2006/relationships/font" Target="fonts/font38.fntdata"/><Relationship Id="rId64" Type="http://schemas.openxmlformats.org/officeDocument/2006/relationships/font" Target="fonts/font4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59" Type="http://schemas.openxmlformats.org/officeDocument/2006/relationships/font" Target="fonts/font41.fntdata"/><Relationship Id="rId67" Type="http://schemas.openxmlformats.org/officeDocument/2006/relationships/presProps" Target="pres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54" Type="http://schemas.openxmlformats.org/officeDocument/2006/relationships/font" Target="fonts/font36.fntdata"/><Relationship Id="rId62" Type="http://schemas.openxmlformats.org/officeDocument/2006/relationships/font" Target="fonts/font4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Relationship Id="rId57" Type="http://schemas.openxmlformats.org/officeDocument/2006/relationships/font" Target="fonts/font39.fntdata"/><Relationship Id="rId10" Type="http://schemas.openxmlformats.org/officeDocument/2006/relationships/slide" Target="slides/slide9.xml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font" Target="fonts/font34.fntdata"/><Relationship Id="rId60" Type="http://schemas.openxmlformats.org/officeDocument/2006/relationships/font" Target="fonts/font42.fntdata"/><Relationship Id="rId65" Type="http://schemas.openxmlformats.org/officeDocument/2006/relationships/font" Target="fonts/font4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9" Type="http://schemas.openxmlformats.org/officeDocument/2006/relationships/font" Target="fonts/font21.fntdata"/><Relationship Id="rId34" Type="http://schemas.openxmlformats.org/officeDocument/2006/relationships/font" Target="fonts/font16.fntdata"/><Relationship Id="rId50" Type="http://schemas.openxmlformats.org/officeDocument/2006/relationships/font" Target="fonts/font32.fntdata"/><Relationship Id="rId55" Type="http://schemas.openxmlformats.org/officeDocument/2006/relationships/font" Target="fonts/font3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5f3c18ab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a5f3c18aba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a5f3c18aba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a5f3c18aba_1_4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a5f3c18aba_1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a5f3c18aba_1_4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a5f3c18aba_1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a5f3c18aba_1_4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a5f3c18aba_1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a5f3c18aba_1_5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a5f3c18aba_1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a5f3c18aba_1_5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a5f3c18aba_1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a5f3c18aba_1_6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a5f3c18aba_1_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a5f3c18aba_1_5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a5f3c18aba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a5f3c18aba_1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5f3c18aba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5f3c18aba_1_1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5f3c18aba_1_7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a5f3c18aba_1_7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a5f3c18aba_1_3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g2a5f3c18aba_1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a5f3c18aba_1_3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2a5f3c18aba_1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a5f3c18aba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a5f3c18aba_1_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a5f3c18aba_1_4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Remplacer avec une photo de femme</a:t>
            </a:r>
            <a:endParaRPr/>
          </a:p>
        </p:txBody>
      </p:sp>
      <p:sp>
        <p:nvSpPr>
          <p:cNvPr id="443" name="Google Shape;443;g2a5f3c18aba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a5f3c18aba_1_4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g2a5f3c18aba_1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">
  <p:cSld name="009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5" name="Google Shape;45;p11"/>
          <p:cNvSpPr>
            <a:spLocks noGrp="1"/>
          </p:cNvSpPr>
          <p:nvPr>
            <p:ph type="pic" idx="2"/>
          </p:nvPr>
        </p:nvSpPr>
        <p:spPr>
          <a:xfrm>
            <a:off x="2544036" y="7874000"/>
            <a:ext cx="21840125" cy="584189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">
  <p:cSld name="010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8" name="Google Shape;48;p12"/>
          <p:cNvSpPr>
            <a:spLocks noGrp="1"/>
          </p:cNvSpPr>
          <p:nvPr>
            <p:ph type="pic" idx="2"/>
          </p:nvPr>
        </p:nvSpPr>
        <p:spPr>
          <a:xfrm>
            <a:off x="15663006" y="2128085"/>
            <a:ext cx="4468903" cy="9533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">
  <p:cSld name="01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27" cy="787164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">
  <p:cSld name="01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98" cy="1371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">
  <p:cSld name="01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7" name="Google Shape;57;p15"/>
          <p:cNvSpPr>
            <a:spLocks noGrp="1"/>
          </p:cNvSpPr>
          <p:nvPr>
            <p:ph type="pic" idx="2"/>
          </p:nvPr>
        </p:nvSpPr>
        <p:spPr>
          <a:xfrm>
            <a:off x="16056052" y="2128085"/>
            <a:ext cx="4468902" cy="9533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">
  <p:cSld name="01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0" name="Google Shape;60;p16"/>
          <p:cNvSpPr>
            <a:spLocks noGrp="1"/>
          </p:cNvSpPr>
          <p:nvPr>
            <p:ph type="pic" idx="2"/>
          </p:nvPr>
        </p:nvSpPr>
        <p:spPr>
          <a:xfrm>
            <a:off x="16446498" y="1905000"/>
            <a:ext cx="6032628" cy="86868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">
  <p:cSld name="01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01" cy="1371613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">
  <p:cSld name="016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6" name="Google Shape;66;p18"/>
          <p:cNvSpPr>
            <a:spLocks noGrp="1"/>
          </p:cNvSpPr>
          <p:nvPr>
            <p:ph type="pic" idx="2"/>
          </p:nvPr>
        </p:nvSpPr>
        <p:spPr>
          <a:xfrm>
            <a:off x="0" y="4622800"/>
            <a:ext cx="10028122" cy="68580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">
  <p:cSld name="017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98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">
  <p:cSld name="018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72" name="Google Shape;72;p20"/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" name="Google Shape;13;p3"/>
          <p:cNvSpPr>
            <a:spLocks noGrp="1"/>
          </p:cNvSpPr>
          <p:nvPr>
            <p:ph type="pic" idx="2"/>
          </p:nvPr>
        </p:nvSpPr>
        <p:spPr>
          <a:xfrm>
            <a:off x="12191999" y="-397"/>
            <a:ext cx="12192162" cy="137162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9">
  <p:cSld name="019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75" name="Google Shape;75;p21"/>
          <p:cNvSpPr>
            <a:spLocks noGrp="1"/>
          </p:cNvSpPr>
          <p:nvPr>
            <p:ph type="pic" idx="2"/>
          </p:nvPr>
        </p:nvSpPr>
        <p:spPr>
          <a:xfrm>
            <a:off x="2540000" y="3817289"/>
            <a:ext cx="6248452" cy="4801894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1"/>
          <p:cNvSpPr>
            <a:spLocks noGrp="1"/>
          </p:cNvSpPr>
          <p:nvPr>
            <p:ph type="pic" idx="3"/>
          </p:nvPr>
        </p:nvSpPr>
        <p:spPr>
          <a:xfrm>
            <a:off x="9042400" y="3810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1"/>
          <p:cNvSpPr>
            <a:spLocks noGrp="1"/>
          </p:cNvSpPr>
          <p:nvPr>
            <p:ph type="pic" idx="4"/>
          </p:nvPr>
        </p:nvSpPr>
        <p:spPr>
          <a:xfrm>
            <a:off x="9042400" y="8899524"/>
            <a:ext cx="14071454" cy="481644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0">
  <p:cSld name="020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0" name="Google Shape;80;p22"/>
          <p:cNvSpPr>
            <a:spLocks noGrp="1"/>
          </p:cNvSpPr>
          <p:nvPr>
            <p:ph type="pic" idx="2"/>
          </p:nvPr>
        </p:nvSpPr>
        <p:spPr>
          <a:xfrm>
            <a:off x="0" y="3556000"/>
            <a:ext cx="10160000" cy="762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1">
  <p:cSld name="02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3" name="Google Shape;83;p23"/>
          <p:cNvSpPr>
            <a:spLocks noGrp="1"/>
          </p:cNvSpPr>
          <p:nvPr>
            <p:ph type="pic" idx="2"/>
          </p:nvPr>
        </p:nvSpPr>
        <p:spPr>
          <a:xfrm>
            <a:off x="-1143000" y="3556000"/>
            <a:ext cx="26670001" cy="762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2">
  <p:cSld name="02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6" name="Google Shape;86;p24"/>
          <p:cNvSpPr>
            <a:spLocks noGrp="1"/>
          </p:cNvSpPr>
          <p:nvPr>
            <p:ph type="pic" idx="2"/>
          </p:nvPr>
        </p:nvSpPr>
        <p:spPr>
          <a:xfrm>
            <a:off x="-2094041" y="-1178124"/>
            <a:ext cx="28572679" cy="16072173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4"/>
          <p:cNvSpPr>
            <a:spLocks noGrp="1"/>
          </p:cNvSpPr>
          <p:nvPr>
            <p:ph type="pic" idx="3"/>
          </p:nvPr>
        </p:nvSpPr>
        <p:spPr>
          <a:xfrm>
            <a:off x="10327566" y="2125816"/>
            <a:ext cx="4365056" cy="931228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3">
  <p:cSld name="023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5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0" name="Google Shape;90;p25"/>
          <p:cNvSpPr>
            <a:spLocks noGrp="1"/>
          </p:cNvSpPr>
          <p:nvPr>
            <p:ph type="pic" idx="2"/>
          </p:nvPr>
        </p:nvSpPr>
        <p:spPr>
          <a:xfrm>
            <a:off x="10722282" y="2128085"/>
            <a:ext cx="4468903" cy="9533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4">
  <p:cSld name="02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3" name="Google Shape;93;p26"/>
          <p:cNvSpPr>
            <a:spLocks noGrp="1"/>
          </p:cNvSpPr>
          <p:nvPr>
            <p:ph type="pic" idx="2"/>
          </p:nvPr>
        </p:nvSpPr>
        <p:spPr>
          <a:xfrm>
            <a:off x="7113190" y="0"/>
            <a:ext cx="17270647" cy="1181114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5">
  <p:cSld name="025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6" name="Google Shape;96;p27"/>
          <p:cNvSpPr>
            <a:spLocks noGrp="1"/>
          </p:cNvSpPr>
          <p:nvPr>
            <p:ph type="pic" idx="2"/>
          </p:nvPr>
        </p:nvSpPr>
        <p:spPr>
          <a:xfrm>
            <a:off x="2539999" y="4664670"/>
            <a:ext cx="6285845" cy="905151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6">
  <p:cSld name="026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9" name="Google Shape;99;p28"/>
          <p:cNvSpPr>
            <a:spLocks noGrp="1"/>
          </p:cNvSpPr>
          <p:nvPr>
            <p:ph type="pic" idx="2"/>
          </p:nvPr>
        </p:nvSpPr>
        <p:spPr>
          <a:xfrm>
            <a:off x="2540000" y="4622849"/>
            <a:ext cx="4064000" cy="406391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8"/>
          <p:cNvSpPr>
            <a:spLocks noGrp="1"/>
          </p:cNvSpPr>
          <p:nvPr>
            <p:ph type="pic" idx="3"/>
          </p:nvPr>
        </p:nvSpPr>
        <p:spPr>
          <a:xfrm>
            <a:off x="18419258" y="4622849"/>
            <a:ext cx="4059742" cy="4059651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8"/>
          <p:cNvSpPr>
            <a:spLocks noGrp="1"/>
          </p:cNvSpPr>
          <p:nvPr>
            <p:ph type="pic" idx="4"/>
          </p:nvPr>
        </p:nvSpPr>
        <p:spPr>
          <a:xfrm>
            <a:off x="7833750" y="4622849"/>
            <a:ext cx="4059832" cy="4059741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8"/>
          <p:cNvSpPr>
            <a:spLocks noGrp="1"/>
          </p:cNvSpPr>
          <p:nvPr>
            <p:ph type="pic" idx="5"/>
          </p:nvPr>
        </p:nvSpPr>
        <p:spPr>
          <a:xfrm>
            <a:off x="13125373" y="4622849"/>
            <a:ext cx="4059922" cy="40598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7">
  <p:cSld name="027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05" name="Google Shape;105;p29"/>
          <p:cNvSpPr>
            <a:spLocks noGrp="1"/>
          </p:cNvSpPr>
          <p:nvPr>
            <p:ph type="pic" idx="2"/>
          </p:nvPr>
        </p:nvSpPr>
        <p:spPr>
          <a:xfrm>
            <a:off x="2540000" y="3987800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9"/>
          <p:cNvSpPr>
            <a:spLocks noGrp="1"/>
          </p:cNvSpPr>
          <p:nvPr>
            <p:ph type="pic" idx="3"/>
          </p:nvPr>
        </p:nvSpPr>
        <p:spPr>
          <a:xfrm>
            <a:off x="13208000" y="3987800"/>
            <a:ext cx="2773681" cy="27736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8">
  <p:cSld name="028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0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09" name="Google Shape;109;p30"/>
          <p:cNvSpPr>
            <a:spLocks noGrp="1"/>
          </p:cNvSpPr>
          <p:nvPr>
            <p:ph type="pic" idx="2"/>
          </p:nvPr>
        </p:nvSpPr>
        <p:spPr>
          <a:xfrm>
            <a:off x="2540000" y="5868189"/>
            <a:ext cx="4064000" cy="406391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30"/>
          <p:cNvSpPr>
            <a:spLocks noGrp="1"/>
          </p:cNvSpPr>
          <p:nvPr>
            <p:ph type="pic" idx="3"/>
          </p:nvPr>
        </p:nvSpPr>
        <p:spPr>
          <a:xfrm>
            <a:off x="18419366" y="1905000"/>
            <a:ext cx="4059742" cy="4059651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0"/>
          <p:cNvSpPr>
            <a:spLocks noGrp="1"/>
          </p:cNvSpPr>
          <p:nvPr>
            <p:ph type="pic" idx="4"/>
          </p:nvPr>
        </p:nvSpPr>
        <p:spPr>
          <a:xfrm>
            <a:off x="7833749" y="5868189"/>
            <a:ext cx="4059833" cy="4059742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30"/>
          <p:cNvSpPr>
            <a:spLocks noGrp="1"/>
          </p:cNvSpPr>
          <p:nvPr>
            <p:ph type="pic" idx="5"/>
          </p:nvPr>
        </p:nvSpPr>
        <p:spPr>
          <a:xfrm>
            <a:off x="13126416" y="1905000"/>
            <a:ext cx="4059923" cy="40598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003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6" name="Google Shape;16;p4"/>
          <p:cNvSpPr>
            <a:spLocks noGrp="1"/>
          </p:cNvSpPr>
          <p:nvPr>
            <p:ph type="pic" idx="2"/>
          </p:nvPr>
        </p:nvSpPr>
        <p:spPr>
          <a:xfrm>
            <a:off x="14859000" y="0"/>
            <a:ext cx="9525000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9">
  <p:cSld name="029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1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5" name="Google Shape;115;p31"/>
          <p:cNvSpPr>
            <a:spLocks noGrp="1"/>
          </p:cNvSpPr>
          <p:nvPr>
            <p:ph type="pic" idx="2"/>
          </p:nvPr>
        </p:nvSpPr>
        <p:spPr>
          <a:xfrm>
            <a:off x="18421344" y="1905000"/>
            <a:ext cx="4059742" cy="4059651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31"/>
          <p:cNvSpPr>
            <a:spLocks noGrp="1"/>
          </p:cNvSpPr>
          <p:nvPr>
            <p:ph type="pic" idx="3"/>
          </p:nvPr>
        </p:nvSpPr>
        <p:spPr>
          <a:xfrm>
            <a:off x="12665892" y="1905000"/>
            <a:ext cx="4059922" cy="40598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0">
  <p:cSld name="030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2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19" name="Google Shape;119;p32"/>
          <p:cNvSpPr>
            <a:spLocks noGrp="1"/>
          </p:cNvSpPr>
          <p:nvPr>
            <p:ph type="pic" idx="2"/>
          </p:nvPr>
        </p:nvSpPr>
        <p:spPr>
          <a:xfrm>
            <a:off x="11303000" y="190499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32"/>
          <p:cNvSpPr>
            <a:spLocks noGrp="1"/>
          </p:cNvSpPr>
          <p:nvPr>
            <p:ph type="pic" idx="3"/>
          </p:nvPr>
        </p:nvSpPr>
        <p:spPr>
          <a:xfrm>
            <a:off x="11303000" y="5471159"/>
            <a:ext cx="2773681" cy="2773681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32"/>
          <p:cNvSpPr>
            <a:spLocks noGrp="1"/>
          </p:cNvSpPr>
          <p:nvPr>
            <p:ph type="pic" idx="4"/>
          </p:nvPr>
        </p:nvSpPr>
        <p:spPr>
          <a:xfrm>
            <a:off x="11303000" y="9037319"/>
            <a:ext cx="2773681" cy="277368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1">
  <p:cSld name="03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3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4" name="Google Shape;124;p33"/>
          <p:cNvSpPr>
            <a:spLocks noGrp="1"/>
          </p:cNvSpPr>
          <p:nvPr>
            <p:ph type="pic" idx="2"/>
          </p:nvPr>
        </p:nvSpPr>
        <p:spPr>
          <a:xfrm>
            <a:off x="2540000" y="3332479"/>
            <a:ext cx="7873801" cy="847832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1">
  <p:cSld name="031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27" name="Google Shape;127;p3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2">
  <p:cSld name="03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0" name="Google Shape;130;p35"/>
          <p:cNvSpPr>
            <a:spLocks noGrp="1"/>
          </p:cNvSpPr>
          <p:nvPr>
            <p:ph type="pic" idx="2"/>
          </p:nvPr>
        </p:nvSpPr>
        <p:spPr>
          <a:xfrm>
            <a:off x="-1168004" y="-788670"/>
            <a:ext cx="12255216" cy="152398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3">
  <p:cSld name="033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3" name="Google Shape;133;p36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4">
  <p:cSld name="034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7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36" name="Google Shape;136;p37"/>
          <p:cNvSpPr>
            <a:spLocks noGrp="1"/>
          </p:cNvSpPr>
          <p:nvPr>
            <p:ph type="pic" idx="2"/>
          </p:nvPr>
        </p:nvSpPr>
        <p:spPr>
          <a:xfrm>
            <a:off x="9721690" y="1905000"/>
            <a:ext cx="6248452" cy="9906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37"/>
          <p:cNvSpPr>
            <a:spLocks noGrp="1"/>
          </p:cNvSpPr>
          <p:nvPr>
            <p:ph type="pic" idx="3"/>
          </p:nvPr>
        </p:nvSpPr>
        <p:spPr>
          <a:xfrm>
            <a:off x="16230600" y="1905000"/>
            <a:ext cx="6248452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37"/>
          <p:cNvSpPr>
            <a:spLocks noGrp="1"/>
          </p:cNvSpPr>
          <p:nvPr>
            <p:ph type="pic" idx="4"/>
          </p:nvPr>
        </p:nvSpPr>
        <p:spPr>
          <a:xfrm>
            <a:off x="16230600" y="6987237"/>
            <a:ext cx="6248452" cy="481644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5">
  <p:cSld name="035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8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41" name="Google Shape;141;p38"/>
          <p:cNvSpPr>
            <a:spLocks noGrp="1"/>
          </p:cNvSpPr>
          <p:nvPr>
            <p:ph type="pic" idx="2"/>
          </p:nvPr>
        </p:nvSpPr>
        <p:spPr>
          <a:xfrm>
            <a:off x="7491910" y="3450301"/>
            <a:ext cx="3683172" cy="785757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6">
  <p:cSld name="03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44" name="Google Shape;144;p39"/>
          <p:cNvSpPr>
            <a:spLocks noGrp="1"/>
          </p:cNvSpPr>
          <p:nvPr>
            <p:ph type="pic" idx="2"/>
          </p:nvPr>
        </p:nvSpPr>
        <p:spPr>
          <a:xfrm>
            <a:off x="-199" y="0"/>
            <a:ext cx="24384318" cy="137160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7">
  <p:cSld name="037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0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47" name="Google Shape;147;p40"/>
          <p:cNvSpPr>
            <a:spLocks noGrp="1"/>
          </p:cNvSpPr>
          <p:nvPr>
            <p:ph type="pic" idx="2"/>
          </p:nvPr>
        </p:nvSpPr>
        <p:spPr>
          <a:xfrm>
            <a:off x="11684000" y="4622800"/>
            <a:ext cx="12699999" cy="635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>
  <p:cSld name="004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" name="Google Shape;19;p5"/>
          <p:cNvSpPr>
            <a:spLocks noGrp="1"/>
          </p:cNvSpPr>
          <p:nvPr>
            <p:ph type="pic" idx="2"/>
          </p:nvPr>
        </p:nvSpPr>
        <p:spPr>
          <a:xfrm>
            <a:off x="115" y="-220"/>
            <a:ext cx="12192161" cy="1371629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8">
  <p:cSld name="038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1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0" name="Google Shape;150;p41"/>
          <p:cNvSpPr>
            <a:spLocks noGrp="1"/>
          </p:cNvSpPr>
          <p:nvPr>
            <p:ph type="pic" idx="2"/>
          </p:nvPr>
        </p:nvSpPr>
        <p:spPr>
          <a:xfrm>
            <a:off x="18398994" y="2958335"/>
            <a:ext cx="3653461" cy="7794193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41"/>
          <p:cNvSpPr>
            <a:spLocks noGrp="1"/>
          </p:cNvSpPr>
          <p:nvPr>
            <p:ph type="pic" idx="3"/>
          </p:nvPr>
        </p:nvSpPr>
        <p:spPr>
          <a:xfrm>
            <a:off x="12388477" y="3020976"/>
            <a:ext cx="3653462" cy="779419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9">
  <p:cSld name="039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4" name="Google Shape;154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699999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0">
  <p:cSld name="040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3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7" name="Google Shape;157;p43"/>
          <p:cNvSpPr>
            <a:spLocks noGrp="1"/>
          </p:cNvSpPr>
          <p:nvPr>
            <p:ph type="pic" idx="2"/>
          </p:nvPr>
        </p:nvSpPr>
        <p:spPr>
          <a:xfrm>
            <a:off x="-1" y="0"/>
            <a:ext cx="24384098" cy="13716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1">
  <p:cSld name="04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4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60" name="Google Shape;160;p44"/>
          <p:cNvSpPr>
            <a:spLocks noGrp="1"/>
          </p:cNvSpPr>
          <p:nvPr>
            <p:ph type="pic" idx="2"/>
          </p:nvPr>
        </p:nvSpPr>
        <p:spPr>
          <a:xfrm>
            <a:off x="2540000" y="6858000"/>
            <a:ext cx="126999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44"/>
          <p:cNvSpPr>
            <a:spLocks noGrp="1"/>
          </p:cNvSpPr>
          <p:nvPr>
            <p:ph type="pic" idx="3"/>
          </p:nvPr>
        </p:nvSpPr>
        <p:spPr>
          <a:xfrm>
            <a:off x="2540000" y="0"/>
            <a:ext cx="12700001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2">
  <p:cSld name="04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5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64" name="Google Shape;164;p45"/>
          <p:cNvSpPr>
            <a:spLocks noGrp="1"/>
          </p:cNvSpPr>
          <p:nvPr>
            <p:ph type="pic" idx="2"/>
          </p:nvPr>
        </p:nvSpPr>
        <p:spPr>
          <a:xfrm>
            <a:off x="3619386" y="6372549"/>
            <a:ext cx="7026334" cy="44322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3">
  <p:cSld name="04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67" name="Google Shape;167;p46"/>
          <p:cNvSpPr>
            <a:spLocks noGrp="1"/>
          </p:cNvSpPr>
          <p:nvPr>
            <p:ph type="pic" idx="2"/>
          </p:nvPr>
        </p:nvSpPr>
        <p:spPr>
          <a:xfrm>
            <a:off x="15516106" y="2128085"/>
            <a:ext cx="4468902" cy="9533832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46"/>
          <p:cNvSpPr>
            <a:spLocks noGrp="1"/>
          </p:cNvSpPr>
          <p:nvPr>
            <p:ph type="pic" idx="3"/>
          </p:nvPr>
        </p:nvSpPr>
        <p:spPr>
          <a:xfrm>
            <a:off x="-1142990" y="-762000"/>
            <a:ext cx="12255216" cy="1523985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4">
  <p:cSld name="044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7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1" name="Google Shape;171;p47"/>
          <p:cNvSpPr>
            <a:spLocks noGrp="1"/>
          </p:cNvSpPr>
          <p:nvPr>
            <p:ph type="pic" idx="2"/>
          </p:nvPr>
        </p:nvSpPr>
        <p:spPr>
          <a:xfrm>
            <a:off x="-825501" y="7873999"/>
            <a:ext cx="26034903" cy="698373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5">
  <p:cSld name="045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8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4" name="Google Shape;174;p48"/>
          <p:cNvSpPr>
            <a:spLocks noGrp="1"/>
          </p:cNvSpPr>
          <p:nvPr>
            <p:ph type="pic" idx="2"/>
          </p:nvPr>
        </p:nvSpPr>
        <p:spPr>
          <a:xfrm>
            <a:off x="97282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8"/>
          <p:cNvSpPr>
            <a:spLocks noGrp="1"/>
          </p:cNvSpPr>
          <p:nvPr>
            <p:ph type="pic" idx="3"/>
          </p:nvPr>
        </p:nvSpPr>
        <p:spPr>
          <a:xfrm>
            <a:off x="1905000" y="6994525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48"/>
          <p:cNvSpPr>
            <a:spLocks noGrp="1"/>
          </p:cNvSpPr>
          <p:nvPr>
            <p:ph type="pic" idx="4"/>
          </p:nvPr>
        </p:nvSpPr>
        <p:spPr>
          <a:xfrm>
            <a:off x="16230600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6">
  <p:cSld name="046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9" name="Google Shape;179;p49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585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7">
  <p:cSld name="047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0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82" name="Google Shape;182;p50"/>
          <p:cNvSpPr>
            <a:spLocks noGrp="1"/>
          </p:cNvSpPr>
          <p:nvPr>
            <p:ph type="pic" idx="2"/>
          </p:nvPr>
        </p:nvSpPr>
        <p:spPr>
          <a:xfrm>
            <a:off x="13639798" y="-1272382"/>
            <a:ext cx="12255218" cy="1626075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">
  <p:cSld name="00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2" name="Google Shape;22;p6"/>
          <p:cNvSpPr>
            <a:spLocks noGrp="1"/>
          </p:cNvSpPr>
          <p:nvPr>
            <p:ph type="pic" idx="2"/>
          </p:nvPr>
        </p:nvSpPr>
        <p:spPr>
          <a:xfrm>
            <a:off x="16637000" y="1905000"/>
            <a:ext cx="5842151" cy="1181093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8">
  <p:cSld name="048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1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85" name="Google Shape;185;p51"/>
          <p:cNvSpPr>
            <a:spLocks noGrp="1"/>
          </p:cNvSpPr>
          <p:nvPr>
            <p:ph type="pic" idx="2"/>
          </p:nvPr>
        </p:nvSpPr>
        <p:spPr>
          <a:xfrm>
            <a:off x="-1" y="3581400"/>
            <a:ext cx="24384175" cy="822961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9">
  <p:cSld name="049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2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88" name="Google Shape;188;p52"/>
          <p:cNvSpPr>
            <a:spLocks noGrp="1"/>
          </p:cNvSpPr>
          <p:nvPr>
            <p:ph type="pic" idx="2"/>
          </p:nvPr>
        </p:nvSpPr>
        <p:spPr>
          <a:xfrm>
            <a:off x="2725577" y="4343026"/>
            <a:ext cx="3413520" cy="7282307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52"/>
          <p:cNvSpPr>
            <a:spLocks noGrp="1"/>
          </p:cNvSpPr>
          <p:nvPr>
            <p:ph type="pic" idx="3"/>
          </p:nvPr>
        </p:nvSpPr>
        <p:spPr>
          <a:xfrm>
            <a:off x="7881776" y="4343026"/>
            <a:ext cx="3413520" cy="728230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0">
  <p:cSld name="050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3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2" name="Google Shape;192;p53"/>
          <p:cNvSpPr>
            <a:spLocks noGrp="1"/>
          </p:cNvSpPr>
          <p:nvPr>
            <p:ph type="pic" idx="2"/>
          </p:nvPr>
        </p:nvSpPr>
        <p:spPr>
          <a:xfrm>
            <a:off x="16402906" y="5308943"/>
            <a:ext cx="2801570" cy="35542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1">
  <p:cSld name="05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4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5" name="Google Shape;195;p54"/>
          <p:cNvSpPr>
            <a:spLocks noGrp="1"/>
          </p:cNvSpPr>
          <p:nvPr>
            <p:ph type="pic" idx="2"/>
          </p:nvPr>
        </p:nvSpPr>
        <p:spPr>
          <a:xfrm>
            <a:off x="13409013" y="5033876"/>
            <a:ext cx="7922226" cy="49974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2">
  <p:cSld name="05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5"/>
          <p:cNvSpPr>
            <a:spLocks noGrp="1"/>
          </p:cNvSpPr>
          <p:nvPr>
            <p:ph type="pic" idx="2"/>
          </p:nvPr>
        </p:nvSpPr>
        <p:spPr>
          <a:xfrm>
            <a:off x="-1936707" y="-2544751"/>
            <a:ext cx="28257414" cy="9402753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55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9" name="Google Shape;199;p55"/>
          <p:cNvSpPr>
            <a:spLocks noGrp="1"/>
          </p:cNvSpPr>
          <p:nvPr>
            <p:ph type="pic" idx="3"/>
          </p:nvPr>
        </p:nvSpPr>
        <p:spPr>
          <a:xfrm>
            <a:off x="12590662" y="3706669"/>
            <a:ext cx="7333003" cy="156440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3">
  <p:cSld name="05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6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02" name="Google Shape;202;p56"/>
          <p:cNvSpPr>
            <a:spLocks noGrp="1"/>
          </p:cNvSpPr>
          <p:nvPr>
            <p:ph type="pic" idx="2"/>
          </p:nvPr>
        </p:nvSpPr>
        <p:spPr>
          <a:xfrm>
            <a:off x="3055566" y="5660144"/>
            <a:ext cx="7501344" cy="995977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4">
  <p:cSld name="054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7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05" name="Google Shape;205;p57"/>
          <p:cNvSpPr>
            <a:spLocks noGrp="1"/>
          </p:cNvSpPr>
          <p:nvPr>
            <p:ph type="pic" idx="2"/>
          </p:nvPr>
        </p:nvSpPr>
        <p:spPr>
          <a:xfrm>
            <a:off x="2768550" y="2119144"/>
            <a:ext cx="4437576" cy="9466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5">
  <p:cSld name="055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8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08" name="Google Shape;208;p58"/>
          <p:cNvSpPr>
            <a:spLocks noGrp="1"/>
          </p:cNvSpPr>
          <p:nvPr>
            <p:ph type="pic" idx="2"/>
          </p:nvPr>
        </p:nvSpPr>
        <p:spPr>
          <a:xfrm>
            <a:off x="14986495" y="-1397000"/>
            <a:ext cx="10793908" cy="165100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6">
  <p:cSld name="056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11" name="Google Shape;211;p59"/>
          <p:cNvSpPr>
            <a:spLocks noGrp="1"/>
          </p:cNvSpPr>
          <p:nvPr>
            <p:ph type="pic" idx="2"/>
          </p:nvPr>
        </p:nvSpPr>
        <p:spPr>
          <a:xfrm>
            <a:off x="396" y="0"/>
            <a:ext cx="24383803" cy="1371592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7">
  <p:cSld name="057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0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14" name="Google Shape;214;p60"/>
          <p:cNvSpPr>
            <a:spLocks noGrp="1"/>
          </p:cNvSpPr>
          <p:nvPr>
            <p:ph type="pic" idx="2"/>
          </p:nvPr>
        </p:nvSpPr>
        <p:spPr>
          <a:xfrm>
            <a:off x="13227552" y="1989150"/>
            <a:ext cx="1743797" cy="3720169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60"/>
          <p:cNvSpPr>
            <a:spLocks noGrp="1"/>
          </p:cNvSpPr>
          <p:nvPr>
            <p:ph type="pic" idx="3"/>
          </p:nvPr>
        </p:nvSpPr>
        <p:spPr>
          <a:xfrm>
            <a:off x="8716273" y="3958753"/>
            <a:ext cx="3722305" cy="1739879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60"/>
          <p:cNvSpPr>
            <a:spLocks noGrp="1"/>
          </p:cNvSpPr>
          <p:nvPr>
            <p:ph type="pic" idx="4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60"/>
          <p:cNvSpPr>
            <a:spLocks noGrp="1"/>
          </p:cNvSpPr>
          <p:nvPr>
            <p:ph type="pic" idx="5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60"/>
          <p:cNvSpPr>
            <a:spLocks noGrp="1"/>
          </p:cNvSpPr>
          <p:nvPr>
            <p:ph type="pic" idx="6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60"/>
          <p:cNvSpPr>
            <a:spLocks noGrp="1"/>
          </p:cNvSpPr>
          <p:nvPr>
            <p:ph type="pic" idx="7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20" name="Google Shape;220;p60"/>
          <p:cNvSpPr>
            <a:spLocks noGrp="1"/>
          </p:cNvSpPr>
          <p:nvPr>
            <p:ph type="pic" idx="8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60"/>
          <p:cNvSpPr>
            <a:spLocks noGrp="1"/>
          </p:cNvSpPr>
          <p:nvPr>
            <p:ph type="pic" idx="9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60"/>
          <p:cNvSpPr>
            <a:spLocks noGrp="1"/>
          </p:cNvSpPr>
          <p:nvPr>
            <p:ph type="pic" idx="13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60"/>
          <p:cNvSpPr>
            <a:spLocks noGrp="1"/>
          </p:cNvSpPr>
          <p:nvPr>
            <p:ph type="pic" idx="14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60"/>
          <p:cNvSpPr>
            <a:spLocks noGrp="1"/>
          </p:cNvSpPr>
          <p:nvPr>
            <p:ph type="pic" idx="15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60"/>
          <p:cNvSpPr>
            <a:spLocks noGrp="1"/>
          </p:cNvSpPr>
          <p:nvPr>
            <p:ph type="pic" idx="16"/>
          </p:nvPr>
        </p:nvSpPr>
        <p:spPr>
          <a:xfrm>
            <a:off x="5363890" y="3391853"/>
            <a:ext cx="1592976" cy="339841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60"/>
          <p:cNvSpPr>
            <a:spLocks noGrp="1"/>
          </p:cNvSpPr>
          <p:nvPr>
            <p:ph type="pic" idx="17"/>
          </p:nvPr>
        </p:nvSpPr>
        <p:spPr>
          <a:xfrm>
            <a:off x="2743196" y="3419166"/>
            <a:ext cx="1592976" cy="339841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">
  <p:cSld name="005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5" name="Google Shape;25;p7"/>
          <p:cNvSpPr>
            <a:spLocks noGrp="1"/>
          </p:cNvSpPr>
          <p:nvPr>
            <p:ph type="pic" idx="2"/>
          </p:nvPr>
        </p:nvSpPr>
        <p:spPr>
          <a:xfrm>
            <a:off x="1904999" y="40004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7"/>
          <p:cNvSpPr>
            <a:spLocks noGrp="1"/>
          </p:cNvSpPr>
          <p:nvPr>
            <p:ph type="pic" idx="3"/>
          </p:nvPr>
        </p:nvSpPr>
        <p:spPr>
          <a:xfrm>
            <a:off x="18034000" y="4000500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7"/>
          <p:cNvSpPr>
            <a:spLocks noGrp="1"/>
          </p:cNvSpPr>
          <p:nvPr>
            <p:ph type="pic" idx="4"/>
          </p:nvPr>
        </p:nvSpPr>
        <p:spPr>
          <a:xfrm>
            <a:off x="7281332" y="4000499"/>
            <a:ext cx="4445001" cy="4445001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7"/>
          <p:cNvSpPr>
            <a:spLocks noGrp="1"/>
          </p:cNvSpPr>
          <p:nvPr>
            <p:ph type="pic" idx="5"/>
          </p:nvPr>
        </p:nvSpPr>
        <p:spPr>
          <a:xfrm>
            <a:off x="12657665" y="4000500"/>
            <a:ext cx="4445001" cy="444500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8">
  <p:cSld name="068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1"/>
          <p:cNvSpPr>
            <a:spLocks noGrp="1"/>
          </p:cNvSpPr>
          <p:nvPr>
            <p:ph type="pic" idx="2"/>
          </p:nvPr>
        </p:nvSpPr>
        <p:spPr>
          <a:xfrm>
            <a:off x="13227552" y="1989150"/>
            <a:ext cx="1743797" cy="3720169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61"/>
          <p:cNvSpPr>
            <a:spLocks noGrp="1"/>
          </p:cNvSpPr>
          <p:nvPr>
            <p:ph type="pic" idx="3"/>
          </p:nvPr>
        </p:nvSpPr>
        <p:spPr>
          <a:xfrm>
            <a:off x="8716273" y="3958753"/>
            <a:ext cx="3722305" cy="1739879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61"/>
          <p:cNvSpPr>
            <a:spLocks noGrp="1"/>
          </p:cNvSpPr>
          <p:nvPr>
            <p:ph type="pic" idx="4"/>
          </p:nvPr>
        </p:nvSpPr>
        <p:spPr>
          <a:xfrm>
            <a:off x="16236688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61"/>
          <p:cNvSpPr>
            <a:spLocks noGrp="1"/>
          </p:cNvSpPr>
          <p:nvPr>
            <p:ph type="pic" idx="5"/>
          </p:nvPr>
        </p:nvSpPr>
        <p:spPr>
          <a:xfrm>
            <a:off x="18094370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61"/>
          <p:cNvSpPr>
            <a:spLocks noGrp="1"/>
          </p:cNvSpPr>
          <p:nvPr>
            <p:ph type="pic" idx="6"/>
          </p:nvPr>
        </p:nvSpPr>
        <p:spPr>
          <a:xfrm>
            <a:off x="19952055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61"/>
          <p:cNvSpPr>
            <a:spLocks noGrp="1"/>
          </p:cNvSpPr>
          <p:nvPr>
            <p:ph type="pic" idx="7"/>
          </p:nvPr>
        </p:nvSpPr>
        <p:spPr>
          <a:xfrm>
            <a:off x="21762419" y="3381156"/>
            <a:ext cx="850901" cy="1079501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61"/>
          <p:cNvSpPr>
            <a:spLocks noGrp="1"/>
          </p:cNvSpPr>
          <p:nvPr>
            <p:ph type="pic" idx="8"/>
          </p:nvPr>
        </p:nvSpPr>
        <p:spPr>
          <a:xfrm>
            <a:off x="14880434" y="6855762"/>
            <a:ext cx="7084244" cy="4468814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61"/>
          <p:cNvSpPr>
            <a:spLocks noGrp="1"/>
          </p:cNvSpPr>
          <p:nvPr>
            <p:ph type="pic" idx="9"/>
          </p:nvPr>
        </p:nvSpPr>
        <p:spPr>
          <a:xfrm>
            <a:off x="11120106" y="9735699"/>
            <a:ext cx="997745" cy="1778254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61"/>
          <p:cNvSpPr>
            <a:spLocks noGrp="1"/>
          </p:cNvSpPr>
          <p:nvPr>
            <p:ph type="pic" idx="13"/>
          </p:nvPr>
        </p:nvSpPr>
        <p:spPr>
          <a:xfrm>
            <a:off x="8226669" y="83040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p61"/>
          <p:cNvSpPr>
            <a:spLocks noGrp="1"/>
          </p:cNvSpPr>
          <p:nvPr>
            <p:ph type="pic" idx="14"/>
          </p:nvPr>
        </p:nvSpPr>
        <p:spPr>
          <a:xfrm>
            <a:off x="4285294" y="8316713"/>
            <a:ext cx="2372123" cy="3153173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61"/>
          <p:cNvSpPr>
            <a:spLocks noGrp="1"/>
          </p:cNvSpPr>
          <p:nvPr>
            <p:ph type="pic" idx="15"/>
          </p:nvPr>
        </p:nvSpPr>
        <p:spPr>
          <a:xfrm>
            <a:off x="2616635" y="9735699"/>
            <a:ext cx="985044" cy="1765554"/>
          </a:xfrm>
          <a:prstGeom prst="rect">
            <a:avLst/>
          </a:prstGeom>
          <a:noFill/>
          <a:ln>
            <a:noFill/>
          </a:ln>
        </p:spPr>
      </p:sp>
      <p:sp>
        <p:nvSpPr>
          <p:cNvPr id="239" name="Google Shape;239;p61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0">
  <p:cSld name="070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8">
  <p:cSld name="048 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3"/>
          <p:cNvSpPr>
            <a:spLocks noGrp="1"/>
          </p:cNvSpPr>
          <p:nvPr>
            <p:ph type="pic" idx="2"/>
          </p:nvPr>
        </p:nvSpPr>
        <p:spPr>
          <a:xfrm>
            <a:off x="9728200" y="1905000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63"/>
          <p:cNvSpPr>
            <a:spLocks noGrp="1"/>
          </p:cNvSpPr>
          <p:nvPr>
            <p:ph type="pic" idx="3"/>
          </p:nvPr>
        </p:nvSpPr>
        <p:spPr>
          <a:xfrm>
            <a:off x="1905000" y="1905000"/>
            <a:ext cx="7569249" cy="4816441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63"/>
          <p:cNvSpPr>
            <a:spLocks noGrp="1"/>
          </p:cNvSpPr>
          <p:nvPr>
            <p:ph type="pic" idx="4"/>
          </p:nvPr>
        </p:nvSpPr>
        <p:spPr>
          <a:xfrm>
            <a:off x="16230600" y="1919684"/>
            <a:ext cx="6248452" cy="9891422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63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3">
  <p:cSld name="053 2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4"/>
          <p:cNvSpPr>
            <a:spLocks noGrp="1"/>
          </p:cNvSpPr>
          <p:nvPr>
            <p:ph type="pic" idx="2"/>
          </p:nvPr>
        </p:nvSpPr>
        <p:spPr>
          <a:xfrm>
            <a:off x="10854822" y="4635305"/>
            <a:ext cx="3505932" cy="4444421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64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5">
  <p:cSld name="055 2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5"/>
          <p:cNvSpPr>
            <a:spLocks noGrp="1"/>
          </p:cNvSpPr>
          <p:nvPr>
            <p:ph type="pic" idx="2"/>
          </p:nvPr>
        </p:nvSpPr>
        <p:spPr>
          <a:xfrm>
            <a:off x="2146250" y="2119144"/>
            <a:ext cx="4437576" cy="9466999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65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3">
  <p:cSld name="063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6"/>
          <p:cNvSpPr>
            <a:spLocks noGrp="1"/>
          </p:cNvSpPr>
          <p:nvPr>
            <p:ph type="pic" idx="2"/>
          </p:nvPr>
        </p:nvSpPr>
        <p:spPr>
          <a:xfrm>
            <a:off x="2479449" y="6391219"/>
            <a:ext cx="13032289" cy="8220925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66"/>
          <p:cNvSpPr txBox="1">
            <a:spLocks noGrp="1"/>
          </p:cNvSpPr>
          <p:nvPr>
            <p:ph type="sldNum" idx="12"/>
          </p:nvPr>
        </p:nvSpPr>
        <p:spPr>
          <a:xfrm rot="-5400000">
            <a:off x="22123400" y="12801598"/>
            <a:ext cx="1270002" cy="55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30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7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Open Sans"/>
              <a:buNone/>
              <a:defRPr sz="11200" b="0" i="0" u="none" strike="noStrike" cap="none">
                <a:solidFill>
                  <a:srgbClr val="21212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8" name="Google Shape;258;p67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Open Sans"/>
              <a:buNone/>
              <a:defRPr sz="3000" b="0" i="0" u="none" strike="noStrike" cap="none">
                <a:solidFill>
                  <a:srgbClr val="92929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Open Sans"/>
              <a:buNone/>
              <a:defRPr sz="3000" b="0" i="0" u="none" strike="noStrike" cap="none">
                <a:solidFill>
                  <a:srgbClr val="0091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9" name="Google Shape;259;p67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520949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&amp; Untertitel">
  <p:cSld name="Titel &amp; Untertitel 2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8"/>
          <p:cNvSpPr txBox="1">
            <a:spLocks noGrp="1"/>
          </p:cNvSpPr>
          <p:nvPr>
            <p:ph type="title"/>
          </p:nvPr>
        </p:nvSpPr>
        <p:spPr>
          <a:xfrm>
            <a:off x="2027039" y="2025848"/>
            <a:ext cx="20317223" cy="178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1200"/>
              <a:buFont typeface="Open Sans"/>
              <a:buNone/>
              <a:defRPr sz="11200" b="0" i="0" u="none" strike="noStrike" cap="none">
                <a:solidFill>
                  <a:srgbClr val="21212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2" name="Google Shape;262;p68"/>
          <p:cNvSpPr txBox="1">
            <a:spLocks noGrp="1"/>
          </p:cNvSpPr>
          <p:nvPr>
            <p:ph type="body" idx="1"/>
          </p:nvPr>
        </p:nvSpPr>
        <p:spPr>
          <a:xfrm>
            <a:off x="2027039" y="4577079"/>
            <a:ext cx="20317223" cy="584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8400"/>
              <a:buFont typeface="Helvetica Neue"/>
              <a:buNone/>
              <a:defRPr sz="8400" b="1" i="0" u="none" strike="noStrike" cap="none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E5E5E"/>
              </a:buClr>
              <a:buSzPts val="3000"/>
              <a:buFont typeface="Montserrat Light"/>
              <a:buNone/>
              <a:defRPr sz="3000" b="0" i="0" u="none" strike="noStrike" cap="none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Open Sans"/>
              <a:buNone/>
              <a:defRPr sz="3000" b="0" i="0" u="none" strike="noStrike" cap="none">
                <a:solidFill>
                  <a:srgbClr val="92929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93"/>
              </a:buClr>
              <a:buSzPts val="3000"/>
              <a:buFont typeface="Open Sans"/>
              <a:buNone/>
              <a:defRPr sz="3000" b="0" i="0" u="none" strike="noStrike" cap="none">
                <a:solidFill>
                  <a:srgbClr val="0091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3" name="Google Shape;263;p68"/>
          <p:cNvSpPr txBox="1">
            <a:spLocks noGrp="1"/>
          </p:cNvSpPr>
          <p:nvPr>
            <p:ph type="sldNum" idx="12"/>
          </p:nvPr>
        </p:nvSpPr>
        <p:spPr>
          <a:xfrm>
            <a:off x="21848959" y="12319000"/>
            <a:ext cx="520949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79797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2400">
              <a:solidFill>
                <a:srgbClr val="24282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">
  <p:cSld name="006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1" name="Google Shape;31;p8"/>
          <p:cNvSpPr>
            <a:spLocks noGrp="1"/>
          </p:cNvSpPr>
          <p:nvPr>
            <p:ph type="pic" idx="2"/>
          </p:nvPr>
        </p:nvSpPr>
        <p:spPr>
          <a:xfrm>
            <a:off x="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8"/>
          <p:cNvSpPr>
            <a:spLocks noGrp="1"/>
          </p:cNvSpPr>
          <p:nvPr>
            <p:ph type="pic" idx="3"/>
          </p:nvPr>
        </p:nvSpPr>
        <p:spPr>
          <a:xfrm>
            <a:off x="1651000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8"/>
          <p:cNvSpPr>
            <a:spLocks noGrp="1"/>
          </p:cNvSpPr>
          <p:nvPr>
            <p:ph type="pic" idx="4"/>
          </p:nvPr>
        </p:nvSpPr>
        <p:spPr>
          <a:xfrm>
            <a:off x="8255000" y="7112000"/>
            <a:ext cx="7874000" cy="660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">
  <p:cSld name="007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6" name="Google Shape;36;p9"/>
          <p:cNvSpPr>
            <a:spLocks noGrp="1"/>
          </p:cNvSpPr>
          <p:nvPr>
            <p:ph type="pic" idx="2"/>
          </p:nvPr>
        </p:nvSpPr>
        <p:spPr>
          <a:xfrm>
            <a:off x="0" y="0"/>
            <a:ext cx="12699999" cy="114808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"/>
          <p:cNvSpPr>
            <a:spLocks noGrp="1"/>
          </p:cNvSpPr>
          <p:nvPr>
            <p:ph type="pic" idx="3"/>
          </p:nvPr>
        </p:nvSpPr>
        <p:spPr>
          <a:xfrm>
            <a:off x="12700000" y="4622800"/>
            <a:ext cx="11684000" cy="909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">
  <p:cSld name="008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9588500" y="8026320"/>
            <a:ext cx="5842151" cy="3688231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0"/>
          <p:cNvSpPr>
            <a:spLocks noGrp="1"/>
          </p:cNvSpPr>
          <p:nvPr>
            <p:ph type="pic" idx="3"/>
          </p:nvPr>
        </p:nvSpPr>
        <p:spPr>
          <a:xfrm>
            <a:off x="16637000" y="8026320"/>
            <a:ext cx="5842151" cy="3688231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0"/>
          <p:cNvSpPr>
            <a:spLocks noGrp="1"/>
          </p:cNvSpPr>
          <p:nvPr>
            <p:ph type="pic" idx="4"/>
          </p:nvPr>
        </p:nvSpPr>
        <p:spPr>
          <a:xfrm>
            <a:off x="16637000" y="3169840"/>
            <a:ext cx="5842151" cy="3688231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700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  <a:defRPr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30250" y="4749800"/>
            <a:ext cx="20828001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"/>
              <a:buNone/>
              <a:defRPr sz="7200" b="0" i="0" u="none" strike="noStrike" cap="non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ciliateursfr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9"/>
          <p:cNvSpPr txBox="1">
            <a:spLocks noGrp="1"/>
          </p:cNvSpPr>
          <p:nvPr>
            <p:ph type="sldNum" idx="12"/>
          </p:nvPr>
        </p:nvSpPr>
        <p:spPr>
          <a:xfrm>
            <a:off x="21844000" y="12446000"/>
            <a:ext cx="12699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82B"/>
              </a:buClr>
              <a:buSzPts val="2400"/>
              <a:buFont typeface="Helvetica Neue"/>
              <a:buNone/>
            </a:pPr>
            <a:fld id="{00000000-1234-1234-1234-123412341234}" type="slidenum">
              <a:rPr lang="en-US" sz="2400" b="0" i="0" u="none" strike="noStrike" cap="none">
                <a:solidFill>
                  <a:srgbClr val="2428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fld>
            <a:endParaRPr/>
          </a:p>
        </p:txBody>
      </p:sp>
      <p:pic>
        <p:nvPicPr>
          <p:cNvPr id="269" name="Google Shape;269;p69"/>
          <p:cNvPicPr preferRelativeResize="0"/>
          <p:nvPr/>
        </p:nvPicPr>
        <p:blipFill rotWithShape="1">
          <a:blip r:embed="rId3">
            <a:alphaModFix/>
          </a:blip>
          <a:srcRect t="19794" b="24944"/>
          <a:stretch/>
        </p:blipFill>
        <p:spPr>
          <a:xfrm>
            <a:off x="-219075" y="0"/>
            <a:ext cx="2482215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9075" y="0"/>
            <a:ext cx="24822149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63188" y="4937613"/>
            <a:ext cx="3857625" cy="38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9"/>
          <p:cNvSpPr/>
          <p:nvPr/>
        </p:nvSpPr>
        <p:spPr>
          <a:xfrm>
            <a:off x="11364300" y="7265325"/>
            <a:ext cx="10769400" cy="3979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1" name="Google Shape;481;p79"/>
          <p:cNvSpPr txBox="1"/>
          <p:nvPr/>
        </p:nvSpPr>
        <p:spPr>
          <a:xfrm>
            <a:off x="11999300" y="7678514"/>
            <a:ext cx="94995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Formation dispensée par l’Ecole Nationale de la Magistrature : </a:t>
            </a:r>
            <a:endParaRPr sz="14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9"/>
          <p:cNvSpPr txBox="1"/>
          <p:nvPr/>
        </p:nvSpPr>
        <p:spPr>
          <a:xfrm>
            <a:off x="11364300" y="3303138"/>
            <a:ext cx="10769400" cy="3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rPr>
              <a:t>Dès sa candidature</a:t>
            </a:r>
            <a:r>
              <a:rPr lang="en-US" sz="2800">
                <a:solidFill>
                  <a:srgbClr val="0B0C1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un stage d’immersion lui sera proposé, puis elle sera accompagnée durant sa 1ère année d’exercice (tutorat).</a:t>
            </a:r>
            <a:endParaRPr sz="2800">
              <a:solidFill>
                <a:srgbClr val="0B0C1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endParaRPr sz="2800">
              <a:solidFill>
                <a:srgbClr val="0B0C1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0B0C11"/>
                </a:solidFill>
                <a:latin typeface="Open Sans"/>
                <a:ea typeface="Open Sans"/>
                <a:cs typeface="Open Sans"/>
                <a:sym typeface="Open Sans"/>
              </a:rPr>
              <a:t>Ensuite,</a:t>
            </a:r>
            <a:r>
              <a:rPr lang="en-US" sz="2800">
                <a:solidFill>
                  <a:srgbClr val="0B0C1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durant son mandat elle suit diverses formations.</a:t>
            </a:r>
            <a:endParaRPr sz="2800">
              <a:solidFill>
                <a:srgbClr val="0B0C1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83" name="Google Shape;483;p79"/>
          <p:cNvSpPr txBox="1"/>
          <p:nvPr/>
        </p:nvSpPr>
        <p:spPr>
          <a:xfrm>
            <a:off x="11046804" y="907538"/>
            <a:ext cx="1167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Formation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4" name="Google Shape;484;p79"/>
          <p:cNvSpPr txBox="1"/>
          <p:nvPr/>
        </p:nvSpPr>
        <p:spPr>
          <a:xfrm>
            <a:off x="11046797" y="2077250"/>
            <a:ext cx="1032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Le conciliateur ou la conciliatrice de justice</a:t>
            </a:r>
            <a:endParaRPr sz="2400" b="1">
              <a:solidFill>
                <a:srgbClr val="1A01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5" name="Google Shape;485;p79"/>
          <p:cNvSpPr txBox="1"/>
          <p:nvPr/>
        </p:nvSpPr>
        <p:spPr>
          <a:xfrm>
            <a:off x="12151700" y="8910676"/>
            <a:ext cx="949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Obligatoire la 1ère année </a:t>
            </a:r>
            <a:endParaRPr sz="1400" b="1" i="0" u="none" strike="noStrike" cap="none">
              <a:solidFill>
                <a:srgbClr val="1A018C"/>
              </a:solidFill>
            </a:endParaRPr>
          </a:p>
        </p:txBody>
      </p:sp>
      <p:sp>
        <p:nvSpPr>
          <p:cNvPr id="486" name="Google Shape;486;p79"/>
          <p:cNvSpPr txBox="1"/>
          <p:nvPr/>
        </p:nvSpPr>
        <p:spPr>
          <a:xfrm>
            <a:off x="12151700" y="9699449"/>
            <a:ext cx="9499500" cy="10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Obligatoire durant son mandat pour obtenir son renouvellement</a:t>
            </a:r>
            <a:endParaRPr sz="1400" b="1" i="0" u="none" strike="noStrike" cap="none">
              <a:solidFill>
                <a:srgbClr val="1A018C"/>
              </a:solidFill>
            </a:endParaRPr>
          </a:p>
        </p:txBody>
      </p:sp>
      <p:sp>
        <p:nvSpPr>
          <p:cNvPr id="487" name="Google Shape;487;p79"/>
          <p:cNvSpPr/>
          <p:nvPr/>
        </p:nvSpPr>
        <p:spPr>
          <a:xfrm>
            <a:off x="11364350" y="11492125"/>
            <a:ext cx="10769400" cy="108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8" name="Google Shape;488;p79"/>
          <p:cNvSpPr txBox="1"/>
          <p:nvPr/>
        </p:nvSpPr>
        <p:spPr>
          <a:xfrm>
            <a:off x="11999250" y="11755669"/>
            <a:ext cx="949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Formation locale organisée par les associations</a:t>
            </a:r>
            <a:endParaRPr sz="14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79"/>
          <p:cNvPicPr preferRelativeResize="0"/>
          <p:nvPr/>
        </p:nvPicPr>
        <p:blipFill rotWithShape="1">
          <a:blip r:embed="rId3">
            <a:alphaModFix/>
          </a:blip>
          <a:srcRect r="32148"/>
          <a:stretch/>
        </p:blipFill>
        <p:spPr>
          <a:xfrm>
            <a:off x="0" y="0"/>
            <a:ext cx="9306924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998" y="11580549"/>
            <a:ext cx="1509700" cy="150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0"/>
          <p:cNvSpPr/>
          <p:nvPr/>
        </p:nvSpPr>
        <p:spPr>
          <a:xfrm>
            <a:off x="21215400" y="2"/>
            <a:ext cx="3168600" cy="137160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80"/>
          <p:cNvSpPr/>
          <p:nvPr/>
        </p:nvSpPr>
        <p:spPr>
          <a:xfrm>
            <a:off x="22479000" y="10179800"/>
            <a:ext cx="952500" cy="353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97" name="Google Shape;497;p80"/>
          <p:cNvSpPr/>
          <p:nvPr/>
        </p:nvSpPr>
        <p:spPr>
          <a:xfrm>
            <a:off x="0" y="10179850"/>
            <a:ext cx="16637100" cy="353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98" name="Google Shape;498;p80"/>
          <p:cNvSpPr txBox="1"/>
          <p:nvPr/>
        </p:nvSpPr>
        <p:spPr>
          <a:xfrm>
            <a:off x="1452450" y="10943025"/>
            <a:ext cx="11353800" cy="15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●"/>
            </a:pPr>
            <a:r>
              <a:rPr lang="en-US"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 conciliateur de justice peut </a:t>
            </a:r>
            <a:r>
              <a:rPr lang="en-US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également être saisi par le juge sur délégation judiciaire</a:t>
            </a:r>
            <a:r>
              <a:rPr lang="en-US"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(conciliation déléguée)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80"/>
          <p:cNvSpPr txBox="1"/>
          <p:nvPr/>
        </p:nvSpPr>
        <p:spPr>
          <a:xfrm>
            <a:off x="1127849" y="3062450"/>
            <a:ext cx="748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A018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Déroulement de la conciliation de justice</a:t>
            </a:r>
            <a:endParaRPr sz="2400">
              <a:solidFill>
                <a:srgbClr val="1A018C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0" name="Google Shape;500;p80"/>
          <p:cNvSpPr txBox="1"/>
          <p:nvPr/>
        </p:nvSpPr>
        <p:spPr>
          <a:xfrm>
            <a:off x="1127854" y="907538"/>
            <a:ext cx="116784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La saisine du 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conciliateur de justice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1" name="Google Shape;501;p80"/>
          <p:cNvSpPr txBox="1"/>
          <p:nvPr/>
        </p:nvSpPr>
        <p:spPr>
          <a:xfrm>
            <a:off x="1452450" y="5113475"/>
            <a:ext cx="11353800" cy="40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Open Sans"/>
              <a:buChar char="●"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Le conciliateur de justice peut être </a:t>
            </a: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saisi directement par le justiciable par tous moyens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  ( conciliation conventionnelle) :  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-  	Par courrier, téléphone, courriel, ou en ligne sur le site</a:t>
            </a:r>
            <a:r>
              <a:rPr lang="en-US" sz="2800"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/>
              </a:rPr>
              <a:t> </a:t>
            </a:r>
            <a:r>
              <a:rPr lang="en-US" sz="2800" u="sng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www.conciliateurs.fr</a:t>
            </a:r>
            <a:endParaRPr sz="2800" u="sng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-   	En prenant rendez-vous, dans des lieux publics , tribunal, mairies, points justice, points d’accès au droit, France services ...</a:t>
            </a:r>
            <a:endParaRPr sz="2800">
              <a:solidFill>
                <a:srgbClr val="1A01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2" name="Google Shape;502;p80"/>
          <p:cNvPicPr preferRelativeResize="0"/>
          <p:nvPr/>
        </p:nvPicPr>
        <p:blipFill rotWithShape="1">
          <a:blip r:embed="rId4">
            <a:alphaModFix/>
          </a:blip>
          <a:srcRect l="16673" r="36424"/>
          <a:stretch/>
        </p:blipFill>
        <p:spPr>
          <a:xfrm>
            <a:off x="13779500" y="0"/>
            <a:ext cx="9651999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1"/>
          <p:cNvSpPr txBox="1"/>
          <p:nvPr/>
        </p:nvSpPr>
        <p:spPr>
          <a:xfrm>
            <a:off x="11505325" y="4582225"/>
            <a:ext cx="888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Open Sans"/>
              <a:buNone/>
            </a:pPr>
            <a:r>
              <a:rPr lang="en-US" sz="30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À la suite de la saisine, </a:t>
            </a:r>
            <a:endParaRPr sz="30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81"/>
          <p:cNvSpPr txBox="1"/>
          <p:nvPr/>
        </p:nvSpPr>
        <p:spPr>
          <a:xfrm>
            <a:off x="11501300" y="5295401"/>
            <a:ext cx="10769400" cy="71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4064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Font typeface="Open Sans"/>
              <a:buChar char="●"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La conciliatrice de justice écoute chacune des parties dans le respect de l’impartialité. </a:t>
            </a:r>
            <a:endParaRPr sz="28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Char char="●"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Elle propose une rencontre de conciliation entre demandeur et défenseur et en présence du conciliateur de justice tout en préservant un débat contradictoire. Chaque partie peut être accompagnée ou assistée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Elle peut se rendre sur les lieux de l’affaire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En cas de présence d’avocat, ce dernier assiste, mais ne représente pas le conciliable</a:t>
            </a:r>
            <a:endParaRPr sz="28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just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8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endParaRPr sz="2800">
              <a:solidFill>
                <a:srgbClr val="0B0C1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9" name="Google Shape;509;p81"/>
          <p:cNvSpPr txBox="1"/>
          <p:nvPr/>
        </p:nvSpPr>
        <p:spPr>
          <a:xfrm>
            <a:off x="11046804" y="879238"/>
            <a:ext cx="116784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Ecoute et rencontre 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des parties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0" name="Google Shape;510;p81"/>
          <p:cNvSpPr txBox="1"/>
          <p:nvPr/>
        </p:nvSpPr>
        <p:spPr>
          <a:xfrm>
            <a:off x="11050823" y="3034150"/>
            <a:ext cx="93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A018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Déroulement de la conciliation de justice</a:t>
            </a:r>
            <a:endParaRPr sz="2400">
              <a:solidFill>
                <a:srgbClr val="1A018C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11" name="Google Shape;511;p81"/>
          <p:cNvPicPr preferRelativeResize="0"/>
          <p:nvPr/>
        </p:nvPicPr>
        <p:blipFill rotWithShape="1">
          <a:blip r:embed="rId3">
            <a:alphaModFix/>
          </a:blip>
          <a:srcRect l="27356" r="27351"/>
          <a:stretch/>
        </p:blipFill>
        <p:spPr>
          <a:xfrm>
            <a:off x="0" y="0"/>
            <a:ext cx="93069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998" y="11580549"/>
            <a:ext cx="1509700" cy="150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2"/>
          <p:cNvSpPr/>
          <p:nvPr/>
        </p:nvSpPr>
        <p:spPr>
          <a:xfrm>
            <a:off x="21215400" y="2"/>
            <a:ext cx="3168600" cy="137160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8" name="Google Shape;518;p8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383" r="9403"/>
          <a:stretch/>
        </p:blipFill>
        <p:spPr>
          <a:xfrm>
            <a:off x="14454129" y="0"/>
            <a:ext cx="921982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2"/>
          <p:cNvSpPr txBox="1"/>
          <p:nvPr/>
        </p:nvSpPr>
        <p:spPr>
          <a:xfrm>
            <a:off x="1114504" y="907538"/>
            <a:ext cx="116784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L’accord de la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conciliation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0" name="Google Shape;520;p82"/>
          <p:cNvSpPr txBox="1"/>
          <p:nvPr/>
        </p:nvSpPr>
        <p:spPr>
          <a:xfrm>
            <a:off x="1114498" y="3062450"/>
            <a:ext cx="93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A018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Déroulement de la conciliation de justice</a:t>
            </a:r>
            <a:endParaRPr sz="2400">
              <a:solidFill>
                <a:srgbClr val="1A018C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21" name="Google Shape;521;p82"/>
          <p:cNvSpPr txBox="1"/>
          <p:nvPr/>
        </p:nvSpPr>
        <p:spPr>
          <a:xfrm>
            <a:off x="1266900" y="4234250"/>
            <a:ext cx="10377000" cy="9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Open Sans"/>
              <a:buChar char="●"/>
            </a:pP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La conciliatrice peut  </a:t>
            </a:r>
            <a:r>
              <a:rPr lang="en-US" sz="28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dresser un constat d’accord en concertation avec les parties</a:t>
            </a: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, qu’elle dépose auprès du greffe du tribunal </a:t>
            </a: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None/>
            </a:pP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Open Sans"/>
              <a:buChar char="●"/>
            </a:pPr>
            <a:r>
              <a:rPr lang="en-US" sz="28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La rédaction d’un constat est obligatoire </a:t>
            </a: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lorsque la conciliation a pour effet la renonciation à un droit ou s’il s’agit d’une conciliation déléguée par le juge.</a:t>
            </a: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None/>
            </a:pP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170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Open Sans"/>
              <a:buChar char="●"/>
            </a:pP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Les parties peuvent demander une</a:t>
            </a:r>
            <a:r>
              <a:rPr lang="en-US" sz="28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 homologation de l’accord par le juge</a:t>
            </a: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, afin de lui conférer force exécutoire. Le constat d’accord revêt alors la même valeur qu’un jugement</a:t>
            </a:r>
            <a:endParaRPr sz="2800">
              <a:solidFill>
                <a:srgbClr val="080808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3"/>
          <p:cNvSpPr/>
          <p:nvPr/>
        </p:nvSpPr>
        <p:spPr>
          <a:xfrm>
            <a:off x="2540000" y="11577329"/>
            <a:ext cx="4200900" cy="554100"/>
          </a:xfrm>
          <a:prstGeom prst="rect">
            <a:avLst/>
          </a:prstGeom>
          <a:solidFill>
            <a:srgbClr val="C9124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7" name="Google Shape;527;p8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227" b="3227"/>
          <a:stretch/>
        </p:blipFill>
        <p:spPr>
          <a:xfrm>
            <a:off x="9722075" y="0"/>
            <a:ext cx="1466182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83"/>
          <p:cNvSpPr/>
          <p:nvPr/>
        </p:nvSpPr>
        <p:spPr>
          <a:xfrm>
            <a:off x="2540000" y="4953000"/>
            <a:ext cx="134667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endParaRPr sz="3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9" name="Google Shape;529;p83"/>
          <p:cNvSpPr txBox="1"/>
          <p:nvPr/>
        </p:nvSpPr>
        <p:spPr>
          <a:xfrm>
            <a:off x="4617425" y="6183325"/>
            <a:ext cx="10206000" cy="4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Open Sans"/>
              <a:buChar char="●"/>
            </a:pP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Si les parties ne trouvent pas de terrain d'entente, </a:t>
            </a: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le conciliateur rédige un constat d’échec</a:t>
            </a: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Un effet : la prescription extinctive est suspendue</a:t>
            </a:r>
            <a:endParaRPr sz="28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Open Sans"/>
              <a:buChar char="●"/>
            </a:pPr>
            <a:r>
              <a:rPr lang="en-US" sz="2800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Si une partie est absente, le conciliateur rédige un constat de carence</a:t>
            </a:r>
            <a:endParaRPr sz="28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0" name="Google Shape;530;p83"/>
          <p:cNvSpPr txBox="1"/>
          <p:nvPr/>
        </p:nvSpPr>
        <p:spPr>
          <a:xfrm>
            <a:off x="1127854" y="907538"/>
            <a:ext cx="116784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La non 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conciliation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1" name="Google Shape;531;p83"/>
          <p:cNvSpPr txBox="1"/>
          <p:nvPr/>
        </p:nvSpPr>
        <p:spPr>
          <a:xfrm>
            <a:off x="1127848" y="3062450"/>
            <a:ext cx="930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A018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Déroulement de la conciliation de justice</a:t>
            </a:r>
            <a:endParaRPr sz="2400">
              <a:solidFill>
                <a:srgbClr val="1A018C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p84"/>
          <p:cNvCxnSpPr>
            <a:stCxn id="537" idx="0"/>
          </p:cNvCxnSpPr>
          <p:nvPr/>
        </p:nvCxnSpPr>
        <p:spPr>
          <a:xfrm rot="10800000">
            <a:off x="11564505" y="4659301"/>
            <a:ext cx="0" cy="3816300"/>
          </a:xfrm>
          <a:prstGeom prst="straightConnector1">
            <a:avLst/>
          </a:prstGeom>
          <a:noFill/>
          <a:ln w="114300" cap="flat" cmpd="sng">
            <a:solidFill>
              <a:srgbClr val="ECECEC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38" name="Google Shape;538;p84"/>
          <p:cNvCxnSpPr>
            <a:stCxn id="539" idx="0"/>
          </p:cNvCxnSpPr>
          <p:nvPr/>
        </p:nvCxnSpPr>
        <p:spPr>
          <a:xfrm rot="10800000">
            <a:off x="11551905" y="-172811"/>
            <a:ext cx="12600" cy="2952600"/>
          </a:xfrm>
          <a:prstGeom prst="straightConnector1">
            <a:avLst/>
          </a:prstGeom>
          <a:noFill/>
          <a:ln w="114300" cap="flat" cmpd="sng">
            <a:solidFill>
              <a:srgbClr val="ECECE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39" name="Google Shape;539;p84"/>
          <p:cNvSpPr/>
          <p:nvPr/>
        </p:nvSpPr>
        <p:spPr>
          <a:xfrm>
            <a:off x="10421505" y="2779789"/>
            <a:ext cx="2286000" cy="2286000"/>
          </a:xfrm>
          <a:prstGeom prst="ellipse">
            <a:avLst/>
          </a:prstGeom>
          <a:solidFill>
            <a:srgbClr val="C91241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C9124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0" name="Google Shape;540;p84"/>
          <p:cNvSpPr/>
          <p:nvPr/>
        </p:nvSpPr>
        <p:spPr>
          <a:xfrm>
            <a:off x="13349375" y="7555200"/>
            <a:ext cx="9525000" cy="4126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541" name="Google Shape;541;p84"/>
          <p:cNvCxnSpPr/>
          <p:nvPr/>
        </p:nvCxnSpPr>
        <p:spPr>
          <a:xfrm rot="10800000">
            <a:off x="11589905" y="10887300"/>
            <a:ext cx="0" cy="3257700"/>
          </a:xfrm>
          <a:prstGeom prst="straightConnector1">
            <a:avLst/>
          </a:prstGeom>
          <a:noFill/>
          <a:ln w="114300" cap="flat" cmpd="sng">
            <a:solidFill>
              <a:srgbClr val="ECECE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42" name="Google Shape;542;p84"/>
          <p:cNvSpPr txBox="1"/>
          <p:nvPr/>
        </p:nvSpPr>
        <p:spPr>
          <a:xfrm>
            <a:off x="14334580" y="8349918"/>
            <a:ext cx="5359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Le médiateur</a:t>
            </a:r>
            <a:endParaRPr sz="14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84"/>
          <p:cNvSpPr txBox="1"/>
          <p:nvPr/>
        </p:nvSpPr>
        <p:spPr>
          <a:xfrm>
            <a:off x="14334573" y="9155088"/>
            <a:ext cx="7554600" cy="17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Le médiateur  est une personne </a:t>
            </a: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physique</a:t>
            </a: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, choisi par les parties, qui exerce une activité </a:t>
            </a: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rémunérée</a:t>
            </a:r>
            <a:endParaRPr sz="2800" b="1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endParaRPr sz="2800">
              <a:solidFill>
                <a:srgbClr val="0B0C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84"/>
          <p:cNvSpPr txBox="1"/>
          <p:nvPr/>
        </p:nvSpPr>
        <p:spPr>
          <a:xfrm>
            <a:off x="1127850" y="4795500"/>
            <a:ext cx="82968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Comparaison avec 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le médiateur : ils n’ont pas le même statut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Google Shape;545;p84"/>
          <p:cNvSpPr/>
          <p:nvPr/>
        </p:nvSpPr>
        <p:spPr>
          <a:xfrm>
            <a:off x="13349375" y="1485450"/>
            <a:ext cx="9525000" cy="48747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6" name="Google Shape;546;p84"/>
          <p:cNvSpPr txBox="1"/>
          <p:nvPr/>
        </p:nvSpPr>
        <p:spPr>
          <a:xfrm>
            <a:off x="14334580" y="2251505"/>
            <a:ext cx="53598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314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rgbClr val="C91241"/>
                </a:solidFill>
                <a:latin typeface="Open Sans"/>
                <a:ea typeface="Open Sans"/>
                <a:cs typeface="Open Sans"/>
                <a:sym typeface="Open Sans"/>
              </a:rPr>
              <a:t>Le conciliateur</a:t>
            </a:r>
            <a:endParaRPr sz="1400" b="0" i="0" u="none" strike="noStrike" cap="none">
              <a:solidFill>
                <a:srgbClr val="C912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84"/>
          <p:cNvSpPr txBox="1"/>
          <p:nvPr/>
        </p:nvSpPr>
        <p:spPr>
          <a:xfrm>
            <a:off x="14334575" y="3056693"/>
            <a:ext cx="7554600" cy="25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/>
              <a:t>Le conciliateur est une personne physique, nommé par l’institution judiciaire, </a:t>
            </a:r>
            <a:r>
              <a:rPr lang="en-US" sz="2800" b="1"/>
              <a:t>formé par l’Ecole Nationale de la Magistrature</a:t>
            </a:r>
            <a:r>
              <a:rPr lang="en-US" sz="2800"/>
              <a:t>, qui exerce son activité </a:t>
            </a:r>
            <a:r>
              <a:rPr lang="en-US" sz="2800" b="1"/>
              <a:t>à titre bénévole </a:t>
            </a:r>
            <a:endParaRPr sz="2800" b="1"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endParaRPr sz="2800">
              <a:solidFill>
                <a:srgbClr val="0B0C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84"/>
          <p:cNvSpPr/>
          <p:nvPr/>
        </p:nvSpPr>
        <p:spPr>
          <a:xfrm>
            <a:off x="10421505" y="8475601"/>
            <a:ext cx="2286000" cy="2286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8" name="Google Shape;548;p84"/>
          <p:cNvSpPr/>
          <p:nvPr/>
        </p:nvSpPr>
        <p:spPr>
          <a:xfrm>
            <a:off x="11082461" y="3499502"/>
            <a:ext cx="903129" cy="846574"/>
          </a:xfrm>
          <a:custGeom>
            <a:avLst/>
            <a:gdLst/>
            <a:ahLst/>
            <a:cxnLst/>
            <a:rect l="l" t="t" r="r" b="b"/>
            <a:pathLst>
              <a:path w="5958" h="5585" extrusionOk="0">
                <a:moveTo>
                  <a:pt x="2979" y="0"/>
                </a:moveTo>
                <a:lnTo>
                  <a:pt x="0" y="1210"/>
                </a:lnTo>
                <a:lnTo>
                  <a:pt x="0" y="1583"/>
                </a:lnTo>
                <a:lnTo>
                  <a:pt x="372" y="1583"/>
                </a:lnTo>
                <a:lnTo>
                  <a:pt x="419" y="1676"/>
                </a:lnTo>
                <a:lnTo>
                  <a:pt x="466" y="1722"/>
                </a:lnTo>
                <a:lnTo>
                  <a:pt x="512" y="1769"/>
                </a:lnTo>
                <a:lnTo>
                  <a:pt x="605" y="1815"/>
                </a:lnTo>
                <a:lnTo>
                  <a:pt x="5352" y="1815"/>
                </a:lnTo>
                <a:lnTo>
                  <a:pt x="5399" y="1769"/>
                </a:lnTo>
                <a:lnTo>
                  <a:pt x="5492" y="1722"/>
                </a:lnTo>
                <a:lnTo>
                  <a:pt x="5538" y="1676"/>
                </a:lnTo>
                <a:lnTo>
                  <a:pt x="5538" y="1583"/>
                </a:lnTo>
                <a:lnTo>
                  <a:pt x="5957" y="1583"/>
                </a:lnTo>
                <a:lnTo>
                  <a:pt x="5957" y="1210"/>
                </a:lnTo>
                <a:lnTo>
                  <a:pt x="2979" y="0"/>
                </a:lnTo>
                <a:close/>
                <a:moveTo>
                  <a:pt x="791" y="2001"/>
                </a:moveTo>
                <a:lnTo>
                  <a:pt x="791" y="4375"/>
                </a:lnTo>
                <a:lnTo>
                  <a:pt x="512" y="4375"/>
                </a:lnTo>
                <a:lnTo>
                  <a:pt x="466" y="4421"/>
                </a:lnTo>
                <a:lnTo>
                  <a:pt x="419" y="4514"/>
                </a:lnTo>
                <a:lnTo>
                  <a:pt x="372" y="4561"/>
                </a:lnTo>
                <a:lnTo>
                  <a:pt x="372" y="4794"/>
                </a:lnTo>
                <a:lnTo>
                  <a:pt x="5538" y="4794"/>
                </a:lnTo>
                <a:lnTo>
                  <a:pt x="5538" y="4561"/>
                </a:lnTo>
                <a:lnTo>
                  <a:pt x="5538" y="4514"/>
                </a:lnTo>
                <a:lnTo>
                  <a:pt x="5492" y="4421"/>
                </a:lnTo>
                <a:lnTo>
                  <a:pt x="5399" y="4375"/>
                </a:lnTo>
                <a:lnTo>
                  <a:pt x="5166" y="4375"/>
                </a:lnTo>
                <a:lnTo>
                  <a:pt x="5166" y="2001"/>
                </a:lnTo>
                <a:lnTo>
                  <a:pt x="4375" y="2001"/>
                </a:lnTo>
                <a:lnTo>
                  <a:pt x="4375" y="4375"/>
                </a:lnTo>
                <a:lnTo>
                  <a:pt x="3956" y="4375"/>
                </a:lnTo>
                <a:lnTo>
                  <a:pt x="3956" y="2001"/>
                </a:lnTo>
                <a:lnTo>
                  <a:pt x="3165" y="2001"/>
                </a:lnTo>
                <a:lnTo>
                  <a:pt x="3165" y="4375"/>
                </a:lnTo>
                <a:lnTo>
                  <a:pt x="2792" y="4375"/>
                </a:lnTo>
                <a:lnTo>
                  <a:pt x="2792" y="2001"/>
                </a:lnTo>
                <a:lnTo>
                  <a:pt x="2001" y="2001"/>
                </a:lnTo>
                <a:lnTo>
                  <a:pt x="2001" y="4375"/>
                </a:lnTo>
                <a:lnTo>
                  <a:pt x="1582" y="4375"/>
                </a:lnTo>
                <a:lnTo>
                  <a:pt x="1582" y="2001"/>
                </a:lnTo>
                <a:close/>
                <a:moveTo>
                  <a:pt x="140" y="4980"/>
                </a:moveTo>
                <a:lnTo>
                  <a:pt x="47" y="5026"/>
                </a:lnTo>
                <a:lnTo>
                  <a:pt x="0" y="5120"/>
                </a:lnTo>
                <a:lnTo>
                  <a:pt x="0" y="5166"/>
                </a:lnTo>
                <a:lnTo>
                  <a:pt x="0" y="5585"/>
                </a:lnTo>
                <a:lnTo>
                  <a:pt x="5957" y="5585"/>
                </a:lnTo>
                <a:lnTo>
                  <a:pt x="5957" y="5166"/>
                </a:lnTo>
                <a:lnTo>
                  <a:pt x="5957" y="5120"/>
                </a:lnTo>
                <a:lnTo>
                  <a:pt x="5911" y="5026"/>
                </a:lnTo>
                <a:lnTo>
                  <a:pt x="5818" y="498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84"/>
          <p:cNvSpPr/>
          <p:nvPr/>
        </p:nvSpPr>
        <p:spPr>
          <a:xfrm>
            <a:off x="11229741" y="9195309"/>
            <a:ext cx="608564" cy="846581"/>
          </a:xfrm>
          <a:custGeom>
            <a:avLst/>
            <a:gdLst/>
            <a:ahLst/>
            <a:cxnLst/>
            <a:rect l="l" t="t" r="r" b="b"/>
            <a:pathLst>
              <a:path w="4277" h="5950" extrusionOk="0">
                <a:moveTo>
                  <a:pt x="3300" y="0"/>
                </a:moveTo>
                <a:lnTo>
                  <a:pt x="2836" y="47"/>
                </a:lnTo>
                <a:lnTo>
                  <a:pt x="2371" y="140"/>
                </a:lnTo>
                <a:lnTo>
                  <a:pt x="1999" y="326"/>
                </a:lnTo>
                <a:lnTo>
                  <a:pt x="1581" y="558"/>
                </a:lnTo>
                <a:lnTo>
                  <a:pt x="1255" y="837"/>
                </a:lnTo>
                <a:lnTo>
                  <a:pt x="976" y="1162"/>
                </a:lnTo>
                <a:lnTo>
                  <a:pt x="744" y="1534"/>
                </a:lnTo>
                <a:lnTo>
                  <a:pt x="558" y="1999"/>
                </a:lnTo>
                <a:lnTo>
                  <a:pt x="47" y="1999"/>
                </a:lnTo>
                <a:lnTo>
                  <a:pt x="0" y="2092"/>
                </a:lnTo>
                <a:lnTo>
                  <a:pt x="0" y="2603"/>
                </a:lnTo>
                <a:lnTo>
                  <a:pt x="47" y="2696"/>
                </a:lnTo>
                <a:lnTo>
                  <a:pt x="140" y="2743"/>
                </a:lnTo>
                <a:lnTo>
                  <a:pt x="419" y="2743"/>
                </a:lnTo>
                <a:lnTo>
                  <a:pt x="419" y="3161"/>
                </a:lnTo>
                <a:lnTo>
                  <a:pt x="140" y="3161"/>
                </a:lnTo>
                <a:lnTo>
                  <a:pt x="47" y="3207"/>
                </a:lnTo>
                <a:lnTo>
                  <a:pt x="0" y="3300"/>
                </a:lnTo>
                <a:lnTo>
                  <a:pt x="0" y="3765"/>
                </a:lnTo>
                <a:lnTo>
                  <a:pt x="47" y="3904"/>
                </a:lnTo>
                <a:lnTo>
                  <a:pt x="558" y="3904"/>
                </a:lnTo>
                <a:lnTo>
                  <a:pt x="698" y="4369"/>
                </a:lnTo>
                <a:lnTo>
                  <a:pt x="930" y="4741"/>
                </a:lnTo>
                <a:lnTo>
                  <a:pt x="1209" y="5113"/>
                </a:lnTo>
                <a:lnTo>
                  <a:pt x="1534" y="5392"/>
                </a:lnTo>
                <a:lnTo>
                  <a:pt x="1952" y="5671"/>
                </a:lnTo>
                <a:lnTo>
                  <a:pt x="2371" y="5810"/>
                </a:lnTo>
                <a:lnTo>
                  <a:pt x="2789" y="5903"/>
                </a:lnTo>
                <a:lnTo>
                  <a:pt x="3300" y="5950"/>
                </a:lnTo>
                <a:lnTo>
                  <a:pt x="3579" y="5950"/>
                </a:lnTo>
                <a:lnTo>
                  <a:pt x="3765" y="5903"/>
                </a:lnTo>
                <a:lnTo>
                  <a:pt x="3998" y="5903"/>
                </a:lnTo>
                <a:lnTo>
                  <a:pt x="4090" y="5857"/>
                </a:lnTo>
                <a:lnTo>
                  <a:pt x="4137" y="5857"/>
                </a:lnTo>
                <a:lnTo>
                  <a:pt x="4183" y="5810"/>
                </a:lnTo>
                <a:lnTo>
                  <a:pt x="4276" y="5764"/>
                </a:lnTo>
                <a:lnTo>
                  <a:pt x="4276" y="5671"/>
                </a:lnTo>
                <a:lnTo>
                  <a:pt x="4137" y="4973"/>
                </a:lnTo>
                <a:lnTo>
                  <a:pt x="4090" y="4881"/>
                </a:lnTo>
                <a:lnTo>
                  <a:pt x="3951" y="4881"/>
                </a:lnTo>
                <a:lnTo>
                  <a:pt x="3905" y="4927"/>
                </a:lnTo>
                <a:lnTo>
                  <a:pt x="3812" y="4927"/>
                </a:lnTo>
                <a:lnTo>
                  <a:pt x="3719" y="4973"/>
                </a:lnTo>
                <a:lnTo>
                  <a:pt x="3021" y="4973"/>
                </a:lnTo>
                <a:lnTo>
                  <a:pt x="2789" y="4927"/>
                </a:lnTo>
                <a:lnTo>
                  <a:pt x="2557" y="4834"/>
                </a:lnTo>
                <a:lnTo>
                  <a:pt x="2324" y="4695"/>
                </a:lnTo>
                <a:lnTo>
                  <a:pt x="2138" y="4555"/>
                </a:lnTo>
                <a:lnTo>
                  <a:pt x="1952" y="4369"/>
                </a:lnTo>
                <a:lnTo>
                  <a:pt x="1813" y="4137"/>
                </a:lnTo>
                <a:lnTo>
                  <a:pt x="1674" y="3904"/>
                </a:lnTo>
                <a:lnTo>
                  <a:pt x="3393" y="3904"/>
                </a:lnTo>
                <a:lnTo>
                  <a:pt x="3440" y="3812"/>
                </a:lnTo>
                <a:lnTo>
                  <a:pt x="3579" y="3347"/>
                </a:lnTo>
                <a:lnTo>
                  <a:pt x="3533" y="3207"/>
                </a:lnTo>
                <a:lnTo>
                  <a:pt x="3440" y="3161"/>
                </a:lnTo>
                <a:lnTo>
                  <a:pt x="1488" y="3161"/>
                </a:lnTo>
                <a:lnTo>
                  <a:pt x="1488" y="2743"/>
                </a:lnTo>
                <a:lnTo>
                  <a:pt x="3533" y="2743"/>
                </a:lnTo>
                <a:lnTo>
                  <a:pt x="3626" y="2696"/>
                </a:lnTo>
                <a:lnTo>
                  <a:pt x="3672" y="2603"/>
                </a:lnTo>
                <a:lnTo>
                  <a:pt x="3812" y="2138"/>
                </a:lnTo>
                <a:lnTo>
                  <a:pt x="3765" y="2045"/>
                </a:lnTo>
                <a:lnTo>
                  <a:pt x="3719" y="1999"/>
                </a:lnTo>
                <a:lnTo>
                  <a:pt x="1674" y="1999"/>
                </a:lnTo>
                <a:lnTo>
                  <a:pt x="1813" y="1766"/>
                </a:lnTo>
                <a:lnTo>
                  <a:pt x="1952" y="1534"/>
                </a:lnTo>
                <a:lnTo>
                  <a:pt x="2092" y="1395"/>
                </a:lnTo>
                <a:lnTo>
                  <a:pt x="2324" y="1255"/>
                </a:lnTo>
                <a:lnTo>
                  <a:pt x="2510" y="1116"/>
                </a:lnTo>
                <a:lnTo>
                  <a:pt x="2743" y="1023"/>
                </a:lnTo>
                <a:lnTo>
                  <a:pt x="3021" y="976"/>
                </a:lnTo>
                <a:lnTo>
                  <a:pt x="3626" y="976"/>
                </a:lnTo>
                <a:lnTo>
                  <a:pt x="3719" y="1023"/>
                </a:lnTo>
                <a:lnTo>
                  <a:pt x="3951" y="1023"/>
                </a:lnTo>
                <a:lnTo>
                  <a:pt x="3998" y="930"/>
                </a:lnTo>
                <a:lnTo>
                  <a:pt x="4183" y="279"/>
                </a:lnTo>
                <a:lnTo>
                  <a:pt x="4183" y="186"/>
                </a:lnTo>
                <a:lnTo>
                  <a:pt x="4090" y="93"/>
                </a:lnTo>
                <a:lnTo>
                  <a:pt x="3719" y="47"/>
                </a:lnTo>
                <a:lnTo>
                  <a:pt x="33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88"/>
          <p:cNvPicPr preferRelativeResize="0"/>
          <p:nvPr/>
        </p:nvPicPr>
        <p:blipFill rotWithShape="1">
          <a:blip r:embed="rId3">
            <a:alphaModFix/>
          </a:blip>
          <a:srcRect t="19794" b="24944"/>
          <a:stretch/>
        </p:blipFill>
        <p:spPr>
          <a:xfrm>
            <a:off x="-219075" y="0"/>
            <a:ext cx="2482215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9075" y="0"/>
            <a:ext cx="24822149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52562" y="9921200"/>
            <a:ext cx="2678875" cy="26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8"/>
          <p:cNvSpPr txBox="1"/>
          <p:nvPr/>
        </p:nvSpPr>
        <p:spPr>
          <a:xfrm>
            <a:off x="3904799" y="5657100"/>
            <a:ext cx="16574400" cy="2401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Merci pour votre écoute et votre intérêt pour notre mission</a:t>
            </a:r>
            <a:endParaRPr sz="6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7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7092" r="17092"/>
          <a:stretch/>
        </p:blipFill>
        <p:spPr>
          <a:xfrm>
            <a:off x="0" y="0"/>
            <a:ext cx="1354379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71"/>
          <p:cNvSpPr txBox="1"/>
          <p:nvPr/>
        </p:nvSpPr>
        <p:spPr>
          <a:xfrm>
            <a:off x="17137700" y="4290007"/>
            <a:ext cx="83712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 conciliation de justice</a:t>
            </a:r>
            <a:endParaRPr sz="340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88" name="Google Shape;288;p71"/>
          <p:cNvSpPr txBox="1"/>
          <p:nvPr/>
        </p:nvSpPr>
        <p:spPr>
          <a:xfrm>
            <a:off x="17137701" y="6699430"/>
            <a:ext cx="86559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conciliateur de justice</a:t>
            </a:r>
            <a:endParaRPr sz="340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89" name="Google Shape;289;p71"/>
          <p:cNvSpPr txBox="1"/>
          <p:nvPr/>
        </p:nvSpPr>
        <p:spPr>
          <a:xfrm>
            <a:off x="17137700" y="9108848"/>
            <a:ext cx="6589500" cy="12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déroulement de la conciliation de justice</a:t>
            </a:r>
            <a:endParaRPr sz="340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0" name="Google Shape;290;p71"/>
          <p:cNvSpPr/>
          <p:nvPr/>
        </p:nvSpPr>
        <p:spPr>
          <a:xfrm>
            <a:off x="15008835" y="3929101"/>
            <a:ext cx="1649130" cy="1635766"/>
          </a:xfrm>
          <a:prstGeom prst="roundRect">
            <a:avLst>
              <a:gd name="adj" fmla="val 16667"/>
            </a:avLst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71"/>
          <p:cNvSpPr/>
          <p:nvPr/>
        </p:nvSpPr>
        <p:spPr>
          <a:xfrm>
            <a:off x="15060563" y="4229428"/>
            <a:ext cx="1597455" cy="1133276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243800" tIns="91400" rIns="243800" bIns="12190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6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01</a:t>
            </a:r>
            <a:endParaRPr sz="600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2" name="Google Shape;292;p71"/>
          <p:cNvSpPr/>
          <p:nvPr/>
        </p:nvSpPr>
        <p:spPr>
          <a:xfrm>
            <a:off x="15008835" y="6338514"/>
            <a:ext cx="1649130" cy="1635766"/>
          </a:xfrm>
          <a:prstGeom prst="roundRect">
            <a:avLst>
              <a:gd name="adj" fmla="val 16667"/>
            </a:avLst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71"/>
          <p:cNvSpPr/>
          <p:nvPr/>
        </p:nvSpPr>
        <p:spPr>
          <a:xfrm>
            <a:off x="15034696" y="6699423"/>
            <a:ext cx="1597500" cy="11334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243800" tIns="91400" rIns="243800" bIns="12190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6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02</a:t>
            </a:r>
            <a:endParaRPr sz="6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94" name="Google Shape;294;p71"/>
          <p:cNvSpPr/>
          <p:nvPr/>
        </p:nvSpPr>
        <p:spPr>
          <a:xfrm>
            <a:off x="15008835" y="8747928"/>
            <a:ext cx="1649130" cy="1635766"/>
          </a:xfrm>
          <a:prstGeom prst="roundRect">
            <a:avLst>
              <a:gd name="adj" fmla="val 16667"/>
            </a:avLst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71"/>
          <p:cNvSpPr/>
          <p:nvPr/>
        </p:nvSpPr>
        <p:spPr>
          <a:xfrm>
            <a:off x="15080375" y="9110550"/>
            <a:ext cx="1509600" cy="11334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243800" tIns="91400" rIns="243800" bIns="121900" anchor="t" anchorCtr="0">
            <a:no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6000" i="0" u="none" strike="noStrike" cap="non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03</a:t>
            </a:r>
            <a:endParaRPr sz="6000" i="0" u="none" strike="noStrike" cap="none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96" name="Google Shape;29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998" y="11580549"/>
            <a:ext cx="1509700" cy="150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2"/>
          <p:cNvSpPr/>
          <p:nvPr/>
        </p:nvSpPr>
        <p:spPr>
          <a:xfrm>
            <a:off x="5457100" y="8858013"/>
            <a:ext cx="15126000" cy="7647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72"/>
          <p:cNvSpPr txBox="1"/>
          <p:nvPr/>
        </p:nvSpPr>
        <p:spPr>
          <a:xfrm>
            <a:off x="1127854" y="907550"/>
            <a:ext cx="1167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La conciliation de justice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72"/>
          <p:cNvSpPr/>
          <p:nvPr/>
        </p:nvSpPr>
        <p:spPr>
          <a:xfrm>
            <a:off x="1903900" y="8855294"/>
            <a:ext cx="4251684" cy="764752"/>
          </a:xfrm>
          <a:custGeom>
            <a:avLst/>
            <a:gdLst/>
            <a:ahLst/>
            <a:cxnLst/>
            <a:rect l="l" t="t" r="r" b="b"/>
            <a:pathLst>
              <a:path w="863" h="168" extrusionOk="0">
                <a:moveTo>
                  <a:pt x="72" y="0"/>
                </a:moveTo>
                <a:lnTo>
                  <a:pt x="863" y="0"/>
                </a:lnTo>
                <a:lnTo>
                  <a:pt x="863" y="168"/>
                </a:lnTo>
                <a:lnTo>
                  <a:pt x="72" y="168"/>
                </a:lnTo>
                <a:lnTo>
                  <a:pt x="53" y="165"/>
                </a:lnTo>
                <a:lnTo>
                  <a:pt x="36" y="158"/>
                </a:lnTo>
                <a:lnTo>
                  <a:pt x="22" y="146"/>
                </a:lnTo>
                <a:lnTo>
                  <a:pt x="10" y="132"/>
                </a:lnTo>
                <a:lnTo>
                  <a:pt x="2" y="115"/>
                </a:lnTo>
                <a:lnTo>
                  <a:pt x="0" y="96"/>
                </a:lnTo>
                <a:lnTo>
                  <a:pt x="0" y="72"/>
                </a:lnTo>
                <a:lnTo>
                  <a:pt x="2" y="53"/>
                </a:lnTo>
                <a:lnTo>
                  <a:pt x="10" y="35"/>
                </a:lnTo>
                <a:lnTo>
                  <a:pt x="22" y="20"/>
                </a:lnTo>
                <a:lnTo>
                  <a:pt x="36" y="10"/>
                </a:lnTo>
                <a:lnTo>
                  <a:pt x="53" y="2"/>
                </a:lnTo>
                <a:lnTo>
                  <a:pt x="72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72"/>
          <p:cNvSpPr/>
          <p:nvPr/>
        </p:nvSpPr>
        <p:spPr>
          <a:xfrm>
            <a:off x="18551618" y="8855290"/>
            <a:ext cx="3928482" cy="764757"/>
          </a:xfrm>
          <a:custGeom>
            <a:avLst/>
            <a:gdLst/>
            <a:ahLst/>
            <a:cxnLst/>
            <a:rect l="l" t="t" r="r" b="b"/>
            <a:pathLst>
              <a:path w="863" h="168" extrusionOk="0">
                <a:moveTo>
                  <a:pt x="0" y="0"/>
                </a:moveTo>
                <a:lnTo>
                  <a:pt x="790" y="0"/>
                </a:lnTo>
                <a:lnTo>
                  <a:pt x="810" y="2"/>
                </a:lnTo>
                <a:lnTo>
                  <a:pt x="827" y="10"/>
                </a:lnTo>
                <a:lnTo>
                  <a:pt x="841" y="20"/>
                </a:lnTo>
                <a:lnTo>
                  <a:pt x="853" y="35"/>
                </a:lnTo>
                <a:lnTo>
                  <a:pt x="861" y="53"/>
                </a:lnTo>
                <a:lnTo>
                  <a:pt x="863" y="72"/>
                </a:lnTo>
                <a:lnTo>
                  <a:pt x="863" y="96"/>
                </a:lnTo>
                <a:lnTo>
                  <a:pt x="861" y="115"/>
                </a:lnTo>
                <a:lnTo>
                  <a:pt x="853" y="132"/>
                </a:lnTo>
                <a:lnTo>
                  <a:pt x="841" y="146"/>
                </a:lnTo>
                <a:lnTo>
                  <a:pt x="827" y="158"/>
                </a:lnTo>
                <a:lnTo>
                  <a:pt x="810" y="165"/>
                </a:lnTo>
                <a:lnTo>
                  <a:pt x="790" y="168"/>
                </a:lnTo>
                <a:lnTo>
                  <a:pt x="0" y="168"/>
                </a:lnTo>
                <a:lnTo>
                  <a:pt x="0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72"/>
          <p:cNvSpPr/>
          <p:nvPr/>
        </p:nvSpPr>
        <p:spPr>
          <a:xfrm>
            <a:off x="2636802" y="6351625"/>
            <a:ext cx="2462698" cy="3059023"/>
          </a:xfrm>
          <a:custGeom>
            <a:avLst/>
            <a:gdLst/>
            <a:ahLst/>
            <a:cxnLst/>
            <a:rect l="l" t="t" r="r" b="b"/>
            <a:pathLst>
              <a:path w="541" h="672" extrusionOk="0">
                <a:moveTo>
                  <a:pt x="270" y="0"/>
                </a:moveTo>
                <a:lnTo>
                  <a:pt x="270" y="0"/>
                </a:lnTo>
                <a:lnTo>
                  <a:pt x="310" y="4"/>
                </a:lnTo>
                <a:lnTo>
                  <a:pt x="348" y="12"/>
                </a:lnTo>
                <a:lnTo>
                  <a:pt x="385" y="26"/>
                </a:lnTo>
                <a:lnTo>
                  <a:pt x="417" y="45"/>
                </a:lnTo>
                <a:lnTo>
                  <a:pt x="447" y="67"/>
                </a:lnTo>
                <a:lnTo>
                  <a:pt x="474" y="94"/>
                </a:lnTo>
                <a:lnTo>
                  <a:pt x="497" y="124"/>
                </a:lnTo>
                <a:lnTo>
                  <a:pt x="516" y="158"/>
                </a:lnTo>
                <a:lnTo>
                  <a:pt x="529" y="193"/>
                </a:lnTo>
                <a:lnTo>
                  <a:pt x="538" y="231"/>
                </a:lnTo>
                <a:lnTo>
                  <a:pt x="541" y="271"/>
                </a:lnTo>
                <a:lnTo>
                  <a:pt x="538" y="312"/>
                </a:lnTo>
                <a:lnTo>
                  <a:pt x="529" y="351"/>
                </a:lnTo>
                <a:lnTo>
                  <a:pt x="514" y="388"/>
                </a:lnTo>
                <a:lnTo>
                  <a:pt x="495" y="423"/>
                </a:lnTo>
                <a:lnTo>
                  <a:pt x="459" y="473"/>
                </a:lnTo>
                <a:lnTo>
                  <a:pt x="427" y="520"/>
                </a:lnTo>
                <a:lnTo>
                  <a:pt x="396" y="560"/>
                </a:lnTo>
                <a:lnTo>
                  <a:pt x="369" y="594"/>
                </a:lnTo>
                <a:lnTo>
                  <a:pt x="346" y="624"/>
                </a:lnTo>
                <a:lnTo>
                  <a:pt x="324" y="648"/>
                </a:lnTo>
                <a:lnTo>
                  <a:pt x="308" y="661"/>
                </a:lnTo>
                <a:lnTo>
                  <a:pt x="290" y="668"/>
                </a:lnTo>
                <a:lnTo>
                  <a:pt x="270" y="672"/>
                </a:lnTo>
                <a:lnTo>
                  <a:pt x="270" y="672"/>
                </a:lnTo>
                <a:lnTo>
                  <a:pt x="251" y="668"/>
                </a:lnTo>
                <a:lnTo>
                  <a:pt x="233" y="661"/>
                </a:lnTo>
                <a:lnTo>
                  <a:pt x="216" y="648"/>
                </a:lnTo>
                <a:lnTo>
                  <a:pt x="195" y="624"/>
                </a:lnTo>
                <a:lnTo>
                  <a:pt x="171" y="594"/>
                </a:lnTo>
                <a:lnTo>
                  <a:pt x="143" y="560"/>
                </a:lnTo>
                <a:lnTo>
                  <a:pt x="114" y="520"/>
                </a:lnTo>
                <a:lnTo>
                  <a:pt x="82" y="473"/>
                </a:lnTo>
                <a:lnTo>
                  <a:pt x="46" y="423"/>
                </a:lnTo>
                <a:lnTo>
                  <a:pt x="27" y="388"/>
                </a:lnTo>
                <a:lnTo>
                  <a:pt x="12" y="351"/>
                </a:lnTo>
                <a:lnTo>
                  <a:pt x="3" y="312"/>
                </a:lnTo>
                <a:lnTo>
                  <a:pt x="0" y="271"/>
                </a:lnTo>
                <a:lnTo>
                  <a:pt x="3" y="231"/>
                </a:lnTo>
                <a:lnTo>
                  <a:pt x="12" y="193"/>
                </a:lnTo>
                <a:lnTo>
                  <a:pt x="24" y="158"/>
                </a:lnTo>
                <a:lnTo>
                  <a:pt x="43" y="124"/>
                </a:lnTo>
                <a:lnTo>
                  <a:pt x="66" y="94"/>
                </a:lnTo>
                <a:lnTo>
                  <a:pt x="92" y="67"/>
                </a:lnTo>
                <a:lnTo>
                  <a:pt x="123" y="45"/>
                </a:lnTo>
                <a:lnTo>
                  <a:pt x="156" y="26"/>
                </a:lnTo>
                <a:lnTo>
                  <a:pt x="193" y="12"/>
                </a:lnTo>
                <a:lnTo>
                  <a:pt x="230" y="4"/>
                </a:lnTo>
                <a:lnTo>
                  <a:pt x="27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72"/>
          <p:cNvSpPr/>
          <p:nvPr/>
        </p:nvSpPr>
        <p:spPr>
          <a:xfrm>
            <a:off x="2741499" y="6465430"/>
            <a:ext cx="2248913" cy="2836178"/>
          </a:xfrm>
          <a:custGeom>
            <a:avLst/>
            <a:gdLst/>
            <a:ahLst/>
            <a:cxnLst/>
            <a:rect l="l" t="t" r="r" b="b"/>
            <a:pathLst>
              <a:path w="1322890" h="1668340" extrusionOk="0">
                <a:moveTo>
                  <a:pt x="661445" y="0"/>
                </a:moveTo>
                <a:lnTo>
                  <a:pt x="768562" y="8034"/>
                </a:lnTo>
                <a:lnTo>
                  <a:pt x="870323" y="32135"/>
                </a:lnTo>
                <a:lnTo>
                  <a:pt x="964050" y="72304"/>
                </a:lnTo>
                <a:lnTo>
                  <a:pt x="1052421" y="128540"/>
                </a:lnTo>
                <a:lnTo>
                  <a:pt x="1130080" y="192810"/>
                </a:lnTo>
                <a:lnTo>
                  <a:pt x="1197028" y="267792"/>
                </a:lnTo>
                <a:lnTo>
                  <a:pt x="1247909" y="356163"/>
                </a:lnTo>
                <a:lnTo>
                  <a:pt x="1288077" y="449890"/>
                </a:lnTo>
                <a:lnTo>
                  <a:pt x="1314856" y="551651"/>
                </a:lnTo>
                <a:lnTo>
                  <a:pt x="1322890" y="658767"/>
                </a:lnTo>
                <a:lnTo>
                  <a:pt x="1314856" y="765884"/>
                </a:lnTo>
                <a:lnTo>
                  <a:pt x="1288077" y="867644"/>
                </a:lnTo>
                <a:lnTo>
                  <a:pt x="1247909" y="961372"/>
                </a:lnTo>
                <a:lnTo>
                  <a:pt x="1206569" y="1030996"/>
                </a:lnTo>
                <a:lnTo>
                  <a:pt x="1207742" y="1030996"/>
                </a:lnTo>
                <a:lnTo>
                  <a:pt x="1197994" y="1045437"/>
                </a:lnTo>
                <a:lnTo>
                  <a:pt x="1197028" y="1047065"/>
                </a:lnTo>
                <a:lnTo>
                  <a:pt x="1196419" y="1047771"/>
                </a:lnTo>
                <a:lnTo>
                  <a:pt x="1135438" y="1138113"/>
                </a:lnTo>
                <a:lnTo>
                  <a:pt x="1065813" y="1231840"/>
                </a:lnTo>
                <a:lnTo>
                  <a:pt x="1006898" y="1317533"/>
                </a:lnTo>
                <a:lnTo>
                  <a:pt x="950662" y="1389837"/>
                </a:lnTo>
                <a:lnTo>
                  <a:pt x="902460" y="1454107"/>
                </a:lnTo>
                <a:lnTo>
                  <a:pt x="859613" y="1510343"/>
                </a:lnTo>
                <a:lnTo>
                  <a:pt x="822122" y="1555868"/>
                </a:lnTo>
                <a:lnTo>
                  <a:pt x="787309" y="1593359"/>
                </a:lnTo>
                <a:lnTo>
                  <a:pt x="757852" y="1625494"/>
                </a:lnTo>
                <a:lnTo>
                  <a:pt x="731073" y="1646917"/>
                </a:lnTo>
                <a:lnTo>
                  <a:pt x="696260" y="1662984"/>
                </a:lnTo>
                <a:lnTo>
                  <a:pt x="661447" y="1668340"/>
                </a:lnTo>
                <a:lnTo>
                  <a:pt x="626634" y="1662984"/>
                </a:lnTo>
                <a:lnTo>
                  <a:pt x="591821" y="1646917"/>
                </a:lnTo>
                <a:lnTo>
                  <a:pt x="565042" y="1625494"/>
                </a:lnTo>
                <a:lnTo>
                  <a:pt x="538263" y="1593359"/>
                </a:lnTo>
                <a:lnTo>
                  <a:pt x="503450" y="1555868"/>
                </a:lnTo>
                <a:lnTo>
                  <a:pt x="465959" y="1510343"/>
                </a:lnTo>
                <a:lnTo>
                  <a:pt x="423113" y="1454107"/>
                </a:lnTo>
                <a:lnTo>
                  <a:pt x="372232" y="1389837"/>
                </a:lnTo>
                <a:lnTo>
                  <a:pt x="318674" y="1317533"/>
                </a:lnTo>
                <a:lnTo>
                  <a:pt x="257082" y="1231840"/>
                </a:lnTo>
                <a:lnTo>
                  <a:pt x="187456" y="1138113"/>
                </a:lnTo>
                <a:lnTo>
                  <a:pt x="115152" y="1030996"/>
                </a:lnTo>
                <a:lnTo>
                  <a:pt x="118497" y="1030996"/>
                </a:lnTo>
                <a:lnTo>
                  <a:pt x="74982" y="961372"/>
                </a:lnTo>
                <a:lnTo>
                  <a:pt x="34813" y="867644"/>
                </a:lnTo>
                <a:lnTo>
                  <a:pt x="10712" y="765884"/>
                </a:lnTo>
                <a:lnTo>
                  <a:pt x="0" y="658767"/>
                </a:lnTo>
                <a:lnTo>
                  <a:pt x="10712" y="551651"/>
                </a:lnTo>
                <a:lnTo>
                  <a:pt x="34813" y="449890"/>
                </a:lnTo>
                <a:lnTo>
                  <a:pt x="74982" y="356163"/>
                </a:lnTo>
                <a:lnTo>
                  <a:pt x="128540" y="267792"/>
                </a:lnTo>
                <a:lnTo>
                  <a:pt x="195488" y="192810"/>
                </a:lnTo>
                <a:lnTo>
                  <a:pt x="273147" y="128540"/>
                </a:lnTo>
                <a:lnTo>
                  <a:pt x="358841" y="72304"/>
                </a:lnTo>
                <a:lnTo>
                  <a:pt x="455246" y="32135"/>
                </a:lnTo>
                <a:lnTo>
                  <a:pt x="554329" y="8034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72"/>
          <p:cNvSpPr/>
          <p:nvPr/>
        </p:nvSpPr>
        <p:spPr>
          <a:xfrm>
            <a:off x="2937243" y="6661169"/>
            <a:ext cx="1857266" cy="1848160"/>
          </a:xfrm>
          <a:custGeom>
            <a:avLst/>
            <a:gdLst/>
            <a:ahLst/>
            <a:cxnLst/>
            <a:rect l="l" t="t" r="r" b="b"/>
            <a:pathLst>
              <a:path w="408" h="406" extrusionOk="0">
                <a:moveTo>
                  <a:pt x="204" y="0"/>
                </a:moveTo>
                <a:lnTo>
                  <a:pt x="241" y="4"/>
                </a:lnTo>
                <a:lnTo>
                  <a:pt x="275" y="12"/>
                </a:lnTo>
                <a:lnTo>
                  <a:pt x="307" y="27"/>
                </a:lnTo>
                <a:lnTo>
                  <a:pt x="336" y="48"/>
                </a:lnTo>
                <a:lnTo>
                  <a:pt x="360" y="72"/>
                </a:lnTo>
                <a:lnTo>
                  <a:pt x="380" y="100"/>
                </a:lnTo>
                <a:lnTo>
                  <a:pt x="395" y="133"/>
                </a:lnTo>
                <a:lnTo>
                  <a:pt x="405" y="166"/>
                </a:lnTo>
                <a:lnTo>
                  <a:pt x="408" y="203"/>
                </a:lnTo>
                <a:lnTo>
                  <a:pt x="405" y="239"/>
                </a:lnTo>
                <a:lnTo>
                  <a:pt x="395" y="274"/>
                </a:lnTo>
                <a:lnTo>
                  <a:pt x="380" y="306"/>
                </a:lnTo>
                <a:lnTo>
                  <a:pt x="360" y="334"/>
                </a:lnTo>
                <a:lnTo>
                  <a:pt x="336" y="359"/>
                </a:lnTo>
                <a:lnTo>
                  <a:pt x="307" y="378"/>
                </a:lnTo>
                <a:lnTo>
                  <a:pt x="275" y="393"/>
                </a:lnTo>
                <a:lnTo>
                  <a:pt x="241" y="403"/>
                </a:lnTo>
                <a:lnTo>
                  <a:pt x="204" y="406"/>
                </a:lnTo>
                <a:lnTo>
                  <a:pt x="168" y="403"/>
                </a:lnTo>
                <a:lnTo>
                  <a:pt x="133" y="393"/>
                </a:lnTo>
                <a:lnTo>
                  <a:pt x="102" y="378"/>
                </a:lnTo>
                <a:lnTo>
                  <a:pt x="73" y="359"/>
                </a:lnTo>
                <a:lnTo>
                  <a:pt x="49" y="334"/>
                </a:lnTo>
                <a:lnTo>
                  <a:pt x="29" y="306"/>
                </a:lnTo>
                <a:lnTo>
                  <a:pt x="13" y="274"/>
                </a:lnTo>
                <a:lnTo>
                  <a:pt x="4" y="239"/>
                </a:lnTo>
                <a:lnTo>
                  <a:pt x="0" y="203"/>
                </a:lnTo>
                <a:lnTo>
                  <a:pt x="4" y="166"/>
                </a:lnTo>
                <a:lnTo>
                  <a:pt x="13" y="133"/>
                </a:lnTo>
                <a:lnTo>
                  <a:pt x="29" y="100"/>
                </a:lnTo>
                <a:lnTo>
                  <a:pt x="49" y="72"/>
                </a:lnTo>
                <a:lnTo>
                  <a:pt x="73" y="48"/>
                </a:lnTo>
                <a:lnTo>
                  <a:pt x="102" y="27"/>
                </a:lnTo>
                <a:lnTo>
                  <a:pt x="133" y="12"/>
                </a:lnTo>
                <a:lnTo>
                  <a:pt x="168" y="4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72"/>
          <p:cNvSpPr/>
          <p:nvPr/>
        </p:nvSpPr>
        <p:spPr>
          <a:xfrm>
            <a:off x="2987315" y="6706690"/>
            <a:ext cx="1757118" cy="1757118"/>
          </a:xfrm>
          <a:custGeom>
            <a:avLst/>
            <a:gdLst/>
            <a:ahLst/>
            <a:cxnLst/>
            <a:rect l="l" t="t" r="r" b="b"/>
            <a:pathLst>
              <a:path w="386" h="386" extrusionOk="0">
                <a:moveTo>
                  <a:pt x="193" y="11"/>
                </a:moveTo>
                <a:lnTo>
                  <a:pt x="161" y="14"/>
                </a:lnTo>
                <a:lnTo>
                  <a:pt x="130" y="22"/>
                </a:lnTo>
                <a:lnTo>
                  <a:pt x="101" y="36"/>
                </a:lnTo>
                <a:lnTo>
                  <a:pt x="76" y="54"/>
                </a:lnTo>
                <a:lnTo>
                  <a:pt x="53" y="75"/>
                </a:lnTo>
                <a:lnTo>
                  <a:pt x="36" y="101"/>
                </a:lnTo>
                <a:lnTo>
                  <a:pt x="22" y="129"/>
                </a:lnTo>
                <a:lnTo>
                  <a:pt x="13" y="161"/>
                </a:lnTo>
                <a:lnTo>
                  <a:pt x="10" y="193"/>
                </a:lnTo>
                <a:lnTo>
                  <a:pt x="13" y="226"/>
                </a:lnTo>
                <a:lnTo>
                  <a:pt x="22" y="256"/>
                </a:lnTo>
                <a:lnTo>
                  <a:pt x="36" y="285"/>
                </a:lnTo>
                <a:lnTo>
                  <a:pt x="53" y="311"/>
                </a:lnTo>
                <a:lnTo>
                  <a:pt x="76" y="333"/>
                </a:lnTo>
                <a:lnTo>
                  <a:pt x="101" y="351"/>
                </a:lnTo>
                <a:lnTo>
                  <a:pt x="130" y="364"/>
                </a:lnTo>
                <a:lnTo>
                  <a:pt x="161" y="373"/>
                </a:lnTo>
                <a:lnTo>
                  <a:pt x="193" y="376"/>
                </a:lnTo>
                <a:lnTo>
                  <a:pt x="226" y="373"/>
                </a:lnTo>
                <a:lnTo>
                  <a:pt x="257" y="364"/>
                </a:lnTo>
                <a:lnTo>
                  <a:pt x="285" y="351"/>
                </a:lnTo>
                <a:lnTo>
                  <a:pt x="311" y="333"/>
                </a:lnTo>
                <a:lnTo>
                  <a:pt x="333" y="311"/>
                </a:lnTo>
                <a:lnTo>
                  <a:pt x="351" y="285"/>
                </a:lnTo>
                <a:lnTo>
                  <a:pt x="365" y="256"/>
                </a:lnTo>
                <a:lnTo>
                  <a:pt x="373" y="226"/>
                </a:lnTo>
                <a:lnTo>
                  <a:pt x="375" y="193"/>
                </a:lnTo>
                <a:lnTo>
                  <a:pt x="373" y="161"/>
                </a:lnTo>
                <a:lnTo>
                  <a:pt x="365" y="129"/>
                </a:lnTo>
                <a:lnTo>
                  <a:pt x="351" y="101"/>
                </a:lnTo>
                <a:lnTo>
                  <a:pt x="333" y="75"/>
                </a:lnTo>
                <a:lnTo>
                  <a:pt x="311" y="54"/>
                </a:lnTo>
                <a:lnTo>
                  <a:pt x="285" y="36"/>
                </a:lnTo>
                <a:lnTo>
                  <a:pt x="257" y="22"/>
                </a:lnTo>
                <a:lnTo>
                  <a:pt x="226" y="14"/>
                </a:lnTo>
                <a:lnTo>
                  <a:pt x="193" y="11"/>
                </a:lnTo>
                <a:close/>
                <a:moveTo>
                  <a:pt x="193" y="0"/>
                </a:moveTo>
                <a:lnTo>
                  <a:pt x="228" y="3"/>
                </a:lnTo>
                <a:lnTo>
                  <a:pt x="260" y="12"/>
                </a:lnTo>
                <a:lnTo>
                  <a:pt x="290" y="27"/>
                </a:lnTo>
                <a:lnTo>
                  <a:pt x="317" y="45"/>
                </a:lnTo>
                <a:lnTo>
                  <a:pt x="341" y="69"/>
                </a:lnTo>
                <a:lnTo>
                  <a:pt x="360" y="96"/>
                </a:lnTo>
                <a:lnTo>
                  <a:pt x="374" y="126"/>
                </a:lnTo>
                <a:lnTo>
                  <a:pt x="383" y="158"/>
                </a:lnTo>
                <a:lnTo>
                  <a:pt x="386" y="193"/>
                </a:lnTo>
                <a:lnTo>
                  <a:pt x="383" y="228"/>
                </a:lnTo>
                <a:lnTo>
                  <a:pt x="374" y="261"/>
                </a:lnTo>
                <a:lnTo>
                  <a:pt x="360" y="291"/>
                </a:lnTo>
                <a:lnTo>
                  <a:pt x="341" y="318"/>
                </a:lnTo>
                <a:lnTo>
                  <a:pt x="317" y="340"/>
                </a:lnTo>
                <a:lnTo>
                  <a:pt x="290" y="360"/>
                </a:lnTo>
                <a:lnTo>
                  <a:pt x="260" y="374"/>
                </a:lnTo>
                <a:lnTo>
                  <a:pt x="228" y="383"/>
                </a:lnTo>
                <a:lnTo>
                  <a:pt x="193" y="386"/>
                </a:lnTo>
                <a:lnTo>
                  <a:pt x="159" y="383"/>
                </a:lnTo>
                <a:lnTo>
                  <a:pt x="126" y="374"/>
                </a:lnTo>
                <a:lnTo>
                  <a:pt x="96" y="360"/>
                </a:lnTo>
                <a:lnTo>
                  <a:pt x="69" y="340"/>
                </a:lnTo>
                <a:lnTo>
                  <a:pt x="46" y="318"/>
                </a:lnTo>
                <a:lnTo>
                  <a:pt x="26" y="291"/>
                </a:lnTo>
                <a:lnTo>
                  <a:pt x="12" y="261"/>
                </a:lnTo>
                <a:lnTo>
                  <a:pt x="4" y="228"/>
                </a:lnTo>
                <a:lnTo>
                  <a:pt x="0" y="193"/>
                </a:lnTo>
                <a:lnTo>
                  <a:pt x="4" y="158"/>
                </a:lnTo>
                <a:lnTo>
                  <a:pt x="12" y="126"/>
                </a:lnTo>
                <a:lnTo>
                  <a:pt x="26" y="96"/>
                </a:lnTo>
                <a:lnTo>
                  <a:pt x="46" y="69"/>
                </a:lnTo>
                <a:lnTo>
                  <a:pt x="69" y="45"/>
                </a:lnTo>
                <a:lnTo>
                  <a:pt x="96" y="27"/>
                </a:lnTo>
                <a:lnTo>
                  <a:pt x="126" y="12"/>
                </a:lnTo>
                <a:lnTo>
                  <a:pt x="159" y="3"/>
                </a:lnTo>
                <a:lnTo>
                  <a:pt x="193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1A018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" name="Google Shape;309;p72"/>
          <p:cNvSpPr/>
          <p:nvPr/>
        </p:nvSpPr>
        <p:spPr>
          <a:xfrm>
            <a:off x="19188159" y="6351625"/>
            <a:ext cx="2462698" cy="3059023"/>
          </a:xfrm>
          <a:custGeom>
            <a:avLst/>
            <a:gdLst/>
            <a:ahLst/>
            <a:cxnLst/>
            <a:rect l="l" t="t" r="r" b="b"/>
            <a:pathLst>
              <a:path w="541" h="672" extrusionOk="0">
                <a:moveTo>
                  <a:pt x="270" y="0"/>
                </a:moveTo>
                <a:lnTo>
                  <a:pt x="270" y="0"/>
                </a:lnTo>
                <a:lnTo>
                  <a:pt x="310" y="4"/>
                </a:lnTo>
                <a:lnTo>
                  <a:pt x="348" y="12"/>
                </a:lnTo>
                <a:lnTo>
                  <a:pt x="385" y="26"/>
                </a:lnTo>
                <a:lnTo>
                  <a:pt x="418" y="45"/>
                </a:lnTo>
                <a:lnTo>
                  <a:pt x="448" y="67"/>
                </a:lnTo>
                <a:lnTo>
                  <a:pt x="474" y="94"/>
                </a:lnTo>
                <a:lnTo>
                  <a:pt x="498" y="124"/>
                </a:lnTo>
                <a:lnTo>
                  <a:pt x="516" y="158"/>
                </a:lnTo>
                <a:lnTo>
                  <a:pt x="529" y="193"/>
                </a:lnTo>
                <a:lnTo>
                  <a:pt x="538" y="231"/>
                </a:lnTo>
                <a:lnTo>
                  <a:pt x="541" y="271"/>
                </a:lnTo>
                <a:lnTo>
                  <a:pt x="538" y="312"/>
                </a:lnTo>
                <a:lnTo>
                  <a:pt x="529" y="351"/>
                </a:lnTo>
                <a:lnTo>
                  <a:pt x="514" y="388"/>
                </a:lnTo>
                <a:lnTo>
                  <a:pt x="495" y="423"/>
                </a:lnTo>
                <a:lnTo>
                  <a:pt x="459" y="473"/>
                </a:lnTo>
                <a:lnTo>
                  <a:pt x="427" y="520"/>
                </a:lnTo>
                <a:lnTo>
                  <a:pt x="398" y="560"/>
                </a:lnTo>
                <a:lnTo>
                  <a:pt x="370" y="594"/>
                </a:lnTo>
                <a:lnTo>
                  <a:pt x="346" y="624"/>
                </a:lnTo>
                <a:lnTo>
                  <a:pt x="324" y="648"/>
                </a:lnTo>
                <a:lnTo>
                  <a:pt x="308" y="661"/>
                </a:lnTo>
                <a:lnTo>
                  <a:pt x="290" y="668"/>
                </a:lnTo>
                <a:lnTo>
                  <a:pt x="270" y="672"/>
                </a:lnTo>
                <a:lnTo>
                  <a:pt x="270" y="672"/>
                </a:lnTo>
                <a:lnTo>
                  <a:pt x="251" y="668"/>
                </a:lnTo>
                <a:lnTo>
                  <a:pt x="233" y="661"/>
                </a:lnTo>
                <a:lnTo>
                  <a:pt x="217" y="648"/>
                </a:lnTo>
                <a:lnTo>
                  <a:pt x="195" y="624"/>
                </a:lnTo>
                <a:lnTo>
                  <a:pt x="171" y="594"/>
                </a:lnTo>
                <a:lnTo>
                  <a:pt x="144" y="560"/>
                </a:lnTo>
                <a:lnTo>
                  <a:pt x="114" y="520"/>
                </a:lnTo>
                <a:lnTo>
                  <a:pt x="82" y="473"/>
                </a:lnTo>
                <a:lnTo>
                  <a:pt x="46" y="423"/>
                </a:lnTo>
                <a:lnTo>
                  <a:pt x="27" y="388"/>
                </a:lnTo>
                <a:lnTo>
                  <a:pt x="12" y="351"/>
                </a:lnTo>
                <a:lnTo>
                  <a:pt x="3" y="312"/>
                </a:lnTo>
                <a:lnTo>
                  <a:pt x="0" y="271"/>
                </a:lnTo>
                <a:lnTo>
                  <a:pt x="3" y="231"/>
                </a:lnTo>
                <a:lnTo>
                  <a:pt x="12" y="193"/>
                </a:lnTo>
                <a:lnTo>
                  <a:pt x="25" y="158"/>
                </a:lnTo>
                <a:lnTo>
                  <a:pt x="44" y="124"/>
                </a:lnTo>
                <a:lnTo>
                  <a:pt x="67" y="94"/>
                </a:lnTo>
                <a:lnTo>
                  <a:pt x="94" y="67"/>
                </a:lnTo>
                <a:lnTo>
                  <a:pt x="124" y="45"/>
                </a:lnTo>
                <a:lnTo>
                  <a:pt x="156" y="26"/>
                </a:lnTo>
                <a:lnTo>
                  <a:pt x="193" y="12"/>
                </a:lnTo>
                <a:lnTo>
                  <a:pt x="231" y="4"/>
                </a:lnTo>
                <a:lnTo>
                  <a:pt x="27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72"/>
          <p:cNvSpPr/>
          <p:nvPr/>
        </p:nvSpPr>
        <p:spPr>
          <a:xfrm>
            <a:off x="19297408" y="6465430"/>
            <a:ext cx="2244362" cy="2836178"/>
          </a:xfrm>
          <a:custGeom>
            <a:avLst/>
            <a:gdLst/>
            <a:ahLst/>
            <a:cxnLst/>
            <a:rect l="l" t="t" r="r" b="b"/>
            <a:pathLst>
              <a:path w="1320213" h="1668340" extrusionOk="0">
                <a:moveTo>
                  <a:pt x="658768" y="0"/>
                </a:moveTo>
                <a:lnTo>
                  <a:pt x="765884" y="8034"/>
                </a:lnTo>
                <a:lnTo>
                  <a:pt x="867645" y="32135"/>
                </a:lnTo>
                <a:lnTo>
                  <a:pt x="964050" y="72304"/>
                </a:lnTo>
                <a:lnTo>
                  <a:pt x="1049743" y="128540"/>
                </a:lnTo>
                <a:lnTo>
                  <a:pt x="1127403" y="192810"/>
                </a:lnTo>
                <a:lnTo>
                  <a:pt x="1194351" y="267791"/>
                </a:lnTo>
                <a:lnTo>
                  <a:pt x="1245231" y="356163"/>
                </a:lnTo>
                <a:lnTo>
                  <a:pt x="1285400" y="449890"/>
                </a:lnTo>
                <a:lnTo>
                  <a:pt x="1312179" y="551650"/>
                </a:lnTo>
                <a:lnTo>
                  <a:pt x="1320213" y="658767"/>
                </a:lnTo>
                <a:lnTo>
                  <a:pt x="1312179" y="765883"/>
                </a:lnTo>
                <a:lnTo>
                  <a:pt x="1285400" y="867644"/>
                </a:lnTo>
                <a:lnTo>
                  <a:pt x="1245231" y="961371"/>
                </a:lnTo>
                <a:lnTo>
                  <a:pt x="1203892" y="1030996"/>
                </a:lnTo>
                <a:lnTo>
                  <a:pt x="1205065" y="1030996"/>
                </a:lnTo>
                <a:lnTo>
                  <a:pt x="1195317" y="1045437"/>
                </a:lnTo>
                <a:lnTo>
                  <a:pt x="1194351" y="1047065"/>
                </a:lnTo>
                <a:lnTo>
                  <a:pt x="1193742" y="1047772"/>
                </a:lnTo>
                <a:lnTo>
                  <a:pt x="1132761" y="1138113"/>
                </a:lnTo>
                <a:lnTo>
                  <a:pt x="1063135" y="1231840"/>
                </a:lnTo>
                <a:lnTo>
                  <a:pt x="1004221" y="1317533"/>
                </a:lnTo>
                <a:lnTo>
                  <a:pt x="947985" y="1389837"/>
                </a:lnTo>
                <a:lnTo>
                  <a:pt x="899782" y="1454107"/>
                </a:lnTo>
                <a:lnTo>
                  <a:pt x="856936" y="1510343"/>
                </a:lnTo>
                <a:lnTo>
                  <a:pt x="819445" y="1555868"/>
                </a:lnTo>
                <a:lnTo>
                  <a:pt x="784632" y="1593359"/>
                </a:lnTo>
                <a:lnTo>
                  <a:pt x="757853" y="1625494"/>
                </a:lnTo>
                <a:lnTo>
                  <a:pt x="728395" y="1646917"/>
                </a:lnTo>
                <a:lnTo>
                  <a:pt x="693582" y="1662984"/>
                </a:lnTo>
                <a:lnTo>
                  <a:pt x="658770" y="1668340"/>
                </a:lnTo>
                <a:lnTo>
                  <a:pt x="623957" y="1662984"/>
                </a:lnTo>
                <a:lnTo>
                  <a:pt x="591822" y="1646917"/>
                </a:lnTo>
                <a:lnTo>
                  <a:pt x="565042" y="1625494"/>
                </a:lnTo>
                <a:lnTo>
                  <a:pt x="535585" y="1593359"/>
                </a:lnTo>
                <a:lnTo>
                  <a:pt x="500772" y="1555868"/>
                </a:lnTo>
                <a:lnTo>
                  <a:pt x="463281" y="1510343"/>
                </a:lnTo>
                <a:lnTo>
                  <a:pt x="420435" y="1454107"/>
                </a:lnTo>
                <a:lnTo>
                  <a:pt x="372232" y="1389837"/>
                </a:lnTo>
                <a:lnTo>
                  <a:pt x="315996" y="1317533"/>
                </a:lnTo>
                <a:lnTo>
                  <a:pt x="254404" y="1231840"/>
                </a:lnTo>
                <a:lnTo>
                  <a:pt x="187456" y="1138113"/>
                </a:lnTo>
                <a:lnTo>
                  <a:pt x="126490" y="1047793"/>
                </a:lnTo>
                <a:lnTo>
                  <a:pt x="125862" y="1047065"/>
                </a:lnTo>
                <a:lnTo>
                  <a:pt x="124866" y="1045388"/>
                </a:lnTo>
                <a:lnTo>
                  <a:pt x="115152" y="1030996"/>
                </a:lnTo>
                <a:lnTo>
                  <a:pt x="116321" y="1030996"/>
                </a:lnTo>
                <a:lnTo>
                  <a:pt x="74982" y="961371"/>
                </a:lnTo>
                <a:lnTo>
                  <a:pt x="32135" y="867644"/>
                </a:lnTo>
                <a:lnTo>
                  <a:pt x="8034" y="765883"/>
                </a:lnTo>
                <a:lnTo>
                  <a:pt x="0" y="658767"/>
                </a:lnTo>
                <a:lnTo>
                  <a:pt x="8034" y="551650"/>
                </a:lnTo>
                <a:lnTo>
                  <a:pt x="32135" y="449890"/>
                </a:lnTo>
                <a:lnTo>
                  <a:pt x="74982" y="356163"/>
                </a:lnTo>
                <a:lnTo>
                  <a:pt x="125862" y="267791"/>
                </a:lnTo>
                <a:lnTo>
                  <a:pt x="192810" y="192810"/>
                </a:lnTo>
                <a:lnTo>
                  <a:pt x="270470" y="128540"/>
                </a:lnTo>
                <a:lnTo>
                  <a:pt x="356163" y="72304"/>
                </a:lnTo>
                <a:lnTo>
                  <a:pt x="452568" y="32135"/>
                </a:lnTo>
                <a:lnTo>
                  <a:pt x="554329" y="8034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72"/>
          <p:cNvSpPr/>
          <p:nvPr/>
        </p:nvSpPr>
        <p:spPr>
          <a:xfrm>
            <a:off x="19493152" y="6661169"/>
            <a:ext cx="1852716" cy="1848160"/>
          </a:xfrm>
          <a:custGeom>
            <a:avLst/>
            <a:gdLst/>
            <a:ahLst/>
            <a:cxnLst/>
            <a:rect l="l" t="t" r="r" b="b"/>
            <a:pathLst>
              <a:path w="407" h="406" extrusionOk="0">
                <a:moveTo>
                  <a:pt x="203" y="0"/>
                </a:moveTo>
                <a:lnTo>
                  <a:pt x="240" y="4"/>
                </a:lnTo>
                <a:lnTo>
                  <a:pt x="275" y="12"/>
                </a:lnTo>
                <a:lnTo>
                  <a:pt x="306" y="27"/>
                </a:lnTo>
                <a:lnTo>
                  <a:pt x="335" y="48"/>
                </a:lnTo>
                <a:lnTo>
                  <a:pt x="359" y="72"/>
                </a:lnTo>
                <a:lnTo>
                  <a:pt x="379" y="100"/>
                </a:lnTo>
                <a:lnTo>
                  <a:pt x="394" y="133"/>
                </a:lnTo>
                <a:lnTo>
                  <a:pt x="404" y="166"/>
                </a:lnTo>
                <a:lnTo>
                  <a:pt x="407" y="203"/>
                </a:lnTo>
                <a:lnTo>
                  <a:pt x="404" y="239"/>
                </a:lnTo>
                <a:lnTo>
                  <a:pt x="394" y="274"/>
                </a:lnTo>
                <a:lnTo>
                  <a:pt x="379" y="306"/>
                </a:lnTo>
                <a:lnTo>
                  <a:pt x="359" y="334"/>
                </a:lnTo>
                <a:lnTo>
                  <a:pt x="335" y="359"/>
                </a:lnTo>
                <a:lnTo>
                  <a:pt x="306" y="378"/>
                </a:lnTo>
                <a:lnTo>
                  <a:pt x="275" y="393"/>
                </a:lnTo>
                <a:lnTo>
                  <a:pt x="240" y="403"/>
                </a:lnTo>
                <a:lnTo>
                  <a:pt x="203" y="406"/>
                </a:lnTo>
                <a:lnTo>
                  <a:pt x="167" y="403"/>
                </a:lnTo>
                <a:lnTo>
                  <a:pt x="132" y="393"/>
                </a:lnTo>
                <a:lnTo>
                  <a:pt x="101" y="378"/>
                </a:lnTo>
                <a:lnTo>
                  <a:pt x="72" y="359"/>
                </a:lnTo>
                <a:lnTo>
                  <a:pt x="48" y="334"/>
                </a:lnTo>
                <a:lnTo>
                  <a:pt x="28" y="306"/>
                </a:lnTo>
                <a:lnTo>
                  <a:pt x="13" y="274"/>
                </a:lnTo>
                <a:lnTo>
                  <a:pt x="3" y="239"/>
                </a:lnTo>
                <a:lnTo>
                  <a:pt x="0" y="203"/>
                </a:lnTo>
                <a:lnTo>
                  <a:pt x="3" y="166"/>
                </a:lnTo>
                <a:lnTo>
                  <a:pt x="13" y="133"/>
                </a:lnTo>
                <a:lnTo>
                  <a:pt x="28" y="100"/>
                </a:lnTo>
                <a:lnTo>
                  <a:pt x="48" y="72"/>
                </a:lnTo>
                <a:lnTo>
                  <a:pt x="72" y="48"/>
                </a:lnTo>
                <a:lnTo>
                  <a:pt x="101" y="27"/>
                </a:lnTo>
                <a:lnTo>
                  <a:pt x="132" y="12"/>
                </a:lnTo>
                <a:lnTo>
                  <a:pt x="167" y="4"/>
                </a:lnTo>
                <a:lnTo>
                  <a:pt x="2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2" name="Google Shape;312;p72"/>
          <p:cNvSpPr/>
          <p:nvPr/>
        </p:nvSpPr>
        <p:spPr>
          <a:xfrm>
            <a:off x="19538673" y="6706690"/>
            <a:ext cx="1757118" cy="1757118"/>
          </a:xfrm>
          <a:custGeom>
            <a:avLst/>
            <a:gdLst/>
            <a:ahLst/>
            <a:cxnLst/>
            <a:rect l="l" t="t" r="r" b="b"/>
            <a:pathLst>
              <a:path w="386" h="386" extrusionOk="0">
                <a:moveTo>
                  <a:pt x="193" y="11"/>
                </a:moveTo>
                <a:lnTo>
                  <a:pt x="161" y="14"/>
                </a:lnTo>
                <a:lnTo>
                  <a:pt x="130" y="22"/>
                </a:lnTo>
                <a:lnTo>
                  <a:pt x="102" y="36"/>
                </a:lnTo>
                <a:lnTo>
                  <a:pt x="76" y="54"/>
                </a:lnTo>
                <a:lnTo>
                  <a:pt x="53" y="75"/>
                </a:lnTo>
                <a:lnTo>
                  <a:pt x="36" y="101"/>
                </a:lnTo>
                <a:lnTo>
                  <a:pt x="22" y="129"/>
                </a:lnTo>
                <a:lnTo>
                  <a:pt x="13" y="161"/>
                </a:lnTo>
                <a:lnTo>
                  <a:pt x="11" y="193"/>
                </a:lnTo>
                <a:lnTo>
                  <a:pt x="13" y="226"/>
                </a:lnTo>
                <a:lnTo>
                  <a:pt x="22" y="256"/>
                </a:lnTo>
                <a:lnTo>
                  <a:pt x="36" y="285"/>
                </a:lnTo>
                <a:lnTo>
                  <a:pt x="53" y="311"/>
                </a:lnTo>
                <a:lnTo>
                  <a:pt x="76" y="333"/>
                </a:lnTo>
                <a:lnTo>
                  <a:pt x="102" y="351"/>
                </a:lnTo>
                <a:lnTo>
                  <a:pt x="130" y="364"/>
                </a:lnTo>
                <a:lnTo>
                  <a:pt x="161" y="373"/>
                </a:lnTo>
                <a:lnTo>
                  <a:pt x="193" y="376"/>
                </a:lnTo>
                <a:lnTo>
                  <a:pt x="226" y="373"/>
                </a:lnTo>
                <a:lnTo>
                  <a:pt x="257" y="364"/>
                </a:lnTo>
                <a:lnTo>
                  <a:pt x="286" y="351"/>
                </a:lnTo>
                <a:lnTo>
                  <a:pt x="311" y="333"/>
                </a:lnTo>
                <a:lnTo>
                  <a:pt x="334" y="311"/>
                </a:lnTo>
                <a:lnTo>
                  <a:pt x="351" y="285"/>
                </a:lnTo>
                <a:lnTo>
                  <a:pt x="365" y="256"/>
                </a:lnTo>
                <a:lnTo>
                  <a:pt x="373" y="226"/>
                </a:lnTo>
                <a:lnTo>
                  <a:pt x="377" y="193"/>
                </a:lnTo>
                <a:lnTo>
                  <a:pt x="373" y="161"/>
                </a:lnTo>
                <a:lnTo>
                  <a:pt x="365" y="129"/>
                </a:lnTo>
                <a:lnTo>
                  <a:pt x="351" y="101"/>
                </a:lnTo>
                <a:lnTo>
                  <a:pt x="334" y="75"/>
                </a:lnTo>
                <a:lnTo>
                  <a:pt x="311" y="54"/>
                </a:lnTo>
                <a:lnTo>
                  <a:pt x="286" y="36"/>
                </a:lnTo>
                <a:lnTo>
                  <a:pt x="257" y="22"/>
                </a:lnTo>
                <a:lnTo>
                  <a:pt x="226" y="14"/>
                </a:lnTo>
                <a:lnTo>
                  <a:pt x="193" y="11"/>
                </a:lnTo>
                <a:close/>
                <a:moveTo>
                  <a:pt x="193" y="0"/>
                </a:moveTo>
                <a:lnTo>
                  <a:pt x="228" y="3"/>
                </a:lnTo>
                <a:lnTo>
                  <a:pt x="260" y="12"/>
                </a:lnTo>
                <a:lnTo>
                  <a:pt x="290" y="27"/>
                </a:lnTo>
                <a:lnTo>
                  <a:pt x="317" y="45"/>
                </a:lnTo>
                <a:lnTo>
                  <a:pt x="341" y="69"/>
                </a:lnTo>
                <a:lnTo>
                  <a:pt x="361" y="96"/>
                </a:lnTo>
                <a:lnTo>
                  <a:pt x="375" y="126"/>
                </a:lnTo>
                <a:lnTo>
                  <a:pt x="383" y="158"/>
                </a:lnTo>
                <a:lnTo>
                  <a:pt x="386" y="193"/>
                </a:lnTo>
                <a:lnTo>
                  <a:pt x="383" y="228"/>
                </a:lnTo>
                <a:lnTo>
                  <a:pt x="375" y="261"/>
                </a:lnTo>
                <a:lnTo>
                  <a:pt x="361" y="291"/>
                </a:lnTo>
                <a:lnTo>
                  <a:pt x="341" y="318"/>
                </a:lnTo>
                <a:lnTo>
                  <a:pt x="317" y="340"/>
                </a:lnTo>
                <a:lnTo>
                  <a:pt x="290" y="360"/>
                </a:lnTo>
                <a:lnTo>
                  <a:pt x="260" y="374"/>
                </a:lnTo>
                <a:lnTo>
                  <a:pt x="228" y="383"/>
                </a:lnTo>
                <a:lnTo>
                  <a:pt x="193" y="386"/>
                </a:lnTo>
                <a:lnTo>
                  <a:pt x="159" y="383"/>
                </a:lnTo>
                <a:lnTo>
                  <a:pt x="127" y="374"/>
                </a:lnTo>
                <a:lnTo>
                  <a:pt x="96" y="360"/>
                </a:lnTo>
                <a:lnTo>
                  <a:pt x="69" y="340"/>
                </a:lnTo>
                <a:lnTo>
                  <a:pt x="46" y="318"/>
                </a:lnTo>
                <a:lnTo>
                  <a:pt x="26" y="291"/>
                </a:lnTo>
                <a:lnTo>
                  <a:pt x="12" y="261"/>
                </a:lnTo>
                <a:lnTo>
                  <a:pt x="4" y="228"/>
                </a:lnTo>
                <a:lnTo>
                  <a:pt x="0" y="193"/>
                </a:lnTo>
                <a:lnTo>
                  <a:pt x="4" y="158"/>
                </a:lnTo>
                <a:lnTo>
                  <a:pt x="12" y="126"/>
                </a:lnTo>
                <a:lnTo>
                  <a:pt x="26" y="96"/>
                </a:lnTo>
                <a:lnTo>
                  <a:pt x="46" y="69"/>
                </a:lnTo>
                <a:lnTo>
                  <a:pt x="69" y="45"/>
                </a:lnTo>
                <a:lnTo>
                  <a:pt x="96" y="27"/>
                </a:lnTo>
                <a:lnTo>
                  <a:pt x="127" y="12"/>
                </a:lnTo>
                <a:lnTo>
                  <a:pt x="159" y="3"/>
                </a:lnTo>
                <a:lnTo>
                  <a:pt x="193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72"/>
          <p:cNvSpPr/>
          <p:nvPr/>
        </p:nvSpPr>
        <p:spPr>
          <a:xfrm>
            <a:off x="6720054" y="6351625"/>
            <a:ext cx="2462698" cy="3059023"/>
          </a:xfrm>
          <a:custGeom>
            <a:avLst/>
            <a:gdLst/>
            <a:ahLst/>
            <a:cxnLst/>
            <a:rect l="l" t="t" r="r" b="b"/>
            <a:pathLst>
              <a:path w="541" h="672" extrusionOk="0">
                <a:moveTo>
                  <a:pt x="270" y="0"/>
                </a:moveTo>
                <a:lnTo>
                  <a:pt x="270" y="0"/>
                </a:lnTo>
                <a:lnTo>
                  <a:pt x="310" y="4"/>
                </a:lnTo>
                <a:lnTo>
                  <a:pt x="348" y="12"/>
                </a:lnTo>
                <a:lnTo>
                  <a:pt x="385" y="26"/>
                </a:lnTo>
                <a:lnTo>
                  <a:pt x="418" y="45"/>
                </a:lnTo>
                <a:lnTo>
                  <a:pt x="448" y="67"/>
                </a:lnTo>
                <a:lnTo>
                  <a:pt x="474" y="94"/>
                </a:lnTo>
                <a:lnTo>
                  <a:pt x="497" y="124"/>
                </a:lnTo>
                <a:lnTo>
                  <a:pt x="516" y="158"/>
                </a:lnTo>
                <a:lnTo>
                  <a:pt x="529" y="193"/>
                </a:lnTo>
                <a:lnTo>
                  <a:pt x="538" y="231"/>
                </a:lnTo>
                <a:lnTo>
                  <a:pt x="541" y="271"/>
                </a:lnTo>
                <a:lnTo>
                  <a:pt x="538" y="312"/>
                </a:lnTo>
                <a:lnTo>
                  <a:pt x="529" y="351"/>
                </a:lnTo>
                <a:lnTo>
                  <a:pt x="514" y="388"/>
                </a:lnTo>
                <a:lnTo>
                  <a:pt x="495" y="423"/>
                </a:lnTo>
                <a:lnTo>
                  <a:pt x="459" y="473"/>
                </a:lnTo>
                <a:lnTo>
                  <a:pt x="427" y="520"/>
                </a:lnTo>
                <a:lnTo>
                  <a:pt x="396" y="560"/>
                </a:lnTo>
                <a:lnTo>
                  <a:pt x="370" y="594"/>
                </a:lnTo>
                <a:lnTo>
                  <a:pt x="346" y="624"/>
                </a:lnTo>
                <a:lnTo>
                  <a:pt x="324" y="648"/>
                </a:lnTo>
                <a:lnTo>
                  <a:pt x="308" y="661"/>
                </a:lnTo>
                <a:lnTo>
                  <a:pt x="290" y="668"/>
                </a:lnTo>
                <a:lnTo>
                  <a:pt x="270" y="672"/>
                </a:lnTo>
                <a:lnTo>
                  <a:pt x="270" y="672"/>
                </a:lnTo>
                <a:lnTo>
                  <a:pt x="251" y="668"/>
                </a:lnTo>
                <a:lnTo>
                  <a:pt x="233" y="661"/>
                </a:lnTo>
                <a:lnTo>
                  <a:pt x="216" y="648"/>
                </a:lnTo>
                <a:lnTo>
                  <a:pt x="195" y="624"/>
                </a:lnTo>
                <a:lnTo>
                  <a:pt x="171" y="594"/>
                </a:lnTo>
                <a:lnTo>
                  <a:pt x="143" y="560"/>
                </a:lnTo>
                <a:lnTo>
                  <a:pt x="114" y="520"/>
                </a:lnTo>
                <a:lnTo>
                  <a:pt x="82" y="473"/>
                </a:lnTo>
                <a:lnTo>
                  <a:pt x="46" y="423"/>
                </a:lnTo>
                <a:lnTo>
                  <a:pt x="27" y="388"/>
                </a:lnTo>
                <a:lnTo>
                  <a:pt x="12" y="351"/>
                </a:lnTo>
                <a:lnTo>
                  <a:pt x="3" y="312"/>
                </a:lnTo>
                <a:lnTo>
                  <a:pt x="0" y="271"/>
                </a:lnTo>
                <a:lnTo>
                  <a:pt x="3" y="231"/>
                </a:lnTo>
                <a:lnTo>
                  <a:pt x="12" y="193"/>
                </a:lnTo>
                <a:lnTo>
                  <a:pt x="24" y="158"/>
                </a:lnTo>
                <a:lnTo>
                  <a:pt x="44" y="124"/>
                </a:lnTo>
                <a:lnTo>
                  <a:pt x="67" y="94"/>
                </a:lnTo>
                <a:lnTo>
                  <a:pt x="92" y="67"/>
                </a:lnTo>
                <a:lnTo>
                  <a:pt x="123" y="45"/>
                </a:lnTo>
                <a:lnTo>
                  <a:pt x="156" y="26"/>
                </a:lnTo>
                <a:lnTo>
                  <a:pt x="193" y="12"/>
                </a:lnTo>
                <a:lnTo>
                  <a:pt x="230" y="4"/>
                </a:lnTo>
                <a:lnTo>
                  <a:pt x="27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4" name="Google Shape;314;p72"/>
          <p:cNvSpPr/>
          <p:nvPr/>
        </p:nvSpPr>
        <p:spPr>
          <a:xfrm>
            <a:off x="6824753" y="6465430"/>
            <a:ext cx="2248913" cy="2836178"/>
          </a:xfrm>
          <a:custGeom>
            <a:avLst/>
            <a:gdLst/>
            <a:ahLst/>
            <a:cxnLst/>
            <a:rect l="l" t="t" r="r" b="b"/>
            <a:pathLst>
              <a:path w="1322890" h="1668340" extrusionOk="0">
                <a:moveTo>
                  <a:pt x="661445" y="0"/>
                </a:moveTo>
                <a:lnTo>
                  <a:pt x="768562" y="8034"/>
                </a:lnTo>
                <a:lnTo>
                  <a:pt x="870323" y="32135"/>
                </a:lnTo>
                <a:lnTo>
                  <a:pt x="966728" y="72304"/>
                </a:lnTo>
                <a:lnTo>
                  <a:pt x="1052421" y="128540"/>
                </a:lnTo>
                <a:lnTo>
                  <a:pt x="1130080" y="192810"/>
                </a:lnTo>
                <a:lnTo>
                  <a:pt x="1197028" y="267791"/>
                </a:lnTo>
                <a:lnTo>
                  <a:pt x="1247909" y="356163"/>
                </a:lnTo>
                <a:lnTo>
                  <a:pt x="1288077" y="449890"/>
                </a:lnTo>
                <a:lnTo>
                  <a:pt x="1314856" y="551650"/>
                </a:lnTo>
                <a:lnTo>
                  <a:pt x="1322890" y="658767"/>
                </a:lnTo>
                <a:lnTo>
                  <a:pt x="1314856" y="765883"/>
                </a:lnTo>
                <a:lnTo>
                  <a:pt x="1288077" y="867644"/>
                </a:lnTo>
                <a:lnTo>
                  <a:pt x="1247909" y="961371"/>
                </a:lnTo>
                <a:lnTo>
                  <a:pt x="1206569" y="1030996"/>
                </a:lnTo>
                <a:lnTo>
                  <a:pt x="1207741" y="1030996"/>
                </a:lnTo>
                <a:lnTo>
                  <a:pt x="1198002" y="1045425"/>
                </a:lnTo>
                <a:lnTo>
                  <a:pt x="1197028" y="1047065"/>
                </a:lnTo>
                <a:lnTo>
                  <a:pt x="1196414" y="1047777"/>
                </a:lnTo>
                <a:lnTo>
                  <a:pt x="1135437" y="1138113"/>
                </a:lnTo>
                <a:lnTo>
                  <a:pt x="1065812" y="1231840"/>
                </a:lnTo>
                <a:lnTo>
                  <a:pt x="1006897" y="1317533"/>
                </a:lnTo>
                <a:lnTo>
                  <a:pt x="950661" y="1389837"/>
                </a:lnTo>
                <a:lnTo>
                  <a:pt x="902458" y="1454107"/>
                </a:lnTo>
                <a:lnTo>
                  <a:pt x="859612" y="1510343"/>
                </a:lnTo>
                <a:lnTo>
                  <a:pt x="822121" y="1555868"/>
                </a:lnTo>
                <a:lnTo>
                  <a:pt x="787308" y="1593359"/>
                </a:lnTo>
                <a:lnTo>
                  <a:pt x="757851" y="1625494"/>
                </a:lnTo>
                <a:lnTo>
                  <a:pt x="731072" y="1646917"/>
                </a:lnTo>
                <a:lnTo>
                  <a:pt x="696259" y="1662984"/>
                </a:lnTo>
                <a:lnTo>
                  <a:pt x="661446" y="1668340"/>
                </a:lnTo>
                <a:lnTo>
                  <a:pt x="626633" y="1662984"/>
                </a:lnTo>
                <a:lnTo>
                  <a:pt x="591820" y="1646917"/>
                </a:lnTo>
                <a:lnTo>
                  <a:pt x="565041" y="1625494"/>
                </a:lnTo>
                <a:lnTo>
                  <a:pt x="538262" y="1593359"/>
                </a:lnTo>
                <a:lnTo>
                  <a:pt x="503449" y="1555868"/>
                </a:lnTo>
                <a:lnTo>
                  <a:pt x="465958" y="1510343"/>
                </a:lnTo>
                <a:lnTo>
                  <a:pt x="423111" y="1454107"/>
                </a:lnTo>
                <a:lnTo>
                  <a:pt x="374908" y="1389837"/>
                </a:lnTo>
                <a:lnTo>
                  <a:pt x="318672" y="1317533"/>
                </a:lnTo>
                <a:lnTo>
                  <a:pt x="257080" y="1231840"/>
                </a:lnTo>
                <a:lnTo>
                  <a:pt x="187454" y="1138113"/>
                </a:lnTo>
                <a:lnTo>
                  <a:pt x="117828" y="1030996"/>
                </a:lnTo>
                <a:lnTo>
                  <a:pt x="118497" y="1030996"/>
                </a:lnTo>
                <a:lnTo>
                  <a:pt x="74981" y="961371"/>
                </a:lnTo>
                <a:lnTo>
                  <a:pt x="34813" y="867644"/>
                </a:lnTo>
                <a:lnTo>
                  <a:pt x="10711" y="765883"/>
                </a:lnTo>
                <a:lnTo>
                  <a:pt x="0" y="658767"/>
                </a:lnTo>
                <a:lnTo>
                  <a:pt x="10711" y="551650"/>
                </a:lnTo>
                <a:lnTo>
                  <a:pt x="34813" y="449890"/>
                </a:lnTo>
                <a:lnTo>
                  <a:pt x="74981" y="356163"/>
                </a:lnTo>
                <a:lnTo>
                  <a:pt x="128540" y="267791"/>
                </a:lnTo>
                <a:lnTo>
                  <a:pt x="195488" y="192810"/>
                </a:lnTo>
                <a:lnTo>
                  <a:pt x="273148" y="128540"/>
                </a:lnTo>
                <a:lnTo>
                  <a:pt x="358841" y="72304"/>
                </a:lnTo>
                <a:lnTo>
                  <a:pt x="455246" y="32135"/>
                </a:lnTo>
                <a:lnTo>
                  <a:pt x="554329" y="8034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5" name="Google Shape;315;p72"/>
          <p:cNvSpPr/>
          <p:nvPr/>
        </p:nvSpPr>
        <p:spPr>
          <a:xfrm>
            <a:off x="7025047" y="6661169"/>
            <a:ext cx="1852716" cy="1848160"/>
          </a:xfrm>
          <a:custGeom>
            <a:avLst/>
            <a:gdLst/>
            <a:ahLst/>
            <a:cxnLst/>
            <a:rect l="l" t="t" r="r" b="b"/>
            <a:pathLst>
              <a:path w="407" h="406" extrusionOk="0">
                <a:moveTo>
                  <a:pt x="203" y="0"/>
                </a:moveTo>
                <a:lnTo>
                  <a:pt x="240" y="4"/>
                </a:lnTo>
                <a:lnTo>
                  <a:pt x="274" y="12"/>
                </a:lnTo>
                <a:lnTo>
                  <a:pt x="306" y="27"/>
                </a:lnTo>
                <a:lnTo>
                  <a:pt x="335" y="48"/>
                </a:lnTo>
                <a:lnTo>
                  <a:pt x="359" y="72"/>
                </a:lnTo>
                <a:lnTo>
                  <a:pt x="379" y="100"/>
                </a:lnTo>
                <a:lnTo>
                  <a:pt x="394" y="133"/>
                </a:lnTo>
                <a:lnTo>
                  <a:pt x="404" y="166"/>
                </a:lnTo>
                <a:lnTo>
                  <a:pt x="407" y="203"/>
                </a:lnTo>
                <a:lnTo>
                  <a:pt x="404" y="239"/>
                </a:lnTo>
                <a:lnTo>
                  <a:pt x="394" y="274"/>
                </a:lnTo>
                <a:lnTo>
                  <a:pt x="379" y="306"/>
                </a:lnTo>
                <a:lnTo>
                  <a:pt x="359" y="334"/>
                </a:lnTo>
                <a:lnTo>
                  <a:pt x="335" y="359"/>
                </a:lnTo>
                <a:lnTo>
                  <a:pt x="306" y="378"/>
                </a:lnTo>
                <a:lnTo>
                  <a:pt x="274" y="393"/>
                </a:lnTo>
                <a:lnTo>
                  <a:pt x="240" y="403"/>
                </a:lnTo>
                <a:lnTo>
                  <a:pt x="203" y="406"/>
                </a:lnTo>
                <a:lnTo>
                  <a:pt x="167" y="403"/>
                </a:lnTo>
                <a:lnTo>
                  <a:pt x="132" y="393"/>
                </a:lnTo>
                <a:lnTo>
                  <a:pt x="101" y="378"/>
                </a:lnTo>
                <a:lnTo>
                  <a:pt x="72" y="359"/>
                </a:lnTo>
                <a:lnTo>
                  <a:pt x="48" y="334"/>
                </a:lnTo>
                <a:lnTo>
                  <a:pt x="28" y="306"/>
                </a:lnTo>
                <a:lnTo>
                  <a:pt x="12" y="274"/>
                </a:lnTo>
                <a:lnTo>
                  <a:pt x="3" y="239"/>
                </a:lnTo>
                <a:lnTo>
                  <a:pt x="0" y="203"/>
                </a:lnTo>
                <a:lnTo>
                  <a:pt x="3" y="166"/>
                </a:lnTo>
                <a:lnTo>
                  <a:pt x="12" y="133"/>
                </a:lnTo>
                <a:lnTo>
                  <a:pt x="28" y="100"/>
                </a:lnTo>
                <a:lnTo>
                  <a:pt x="48" y="72"/>
                </a:lnTo>
                <a:lnTo>
                  <a:pt x="72" y="48"/>
                </a:lnTo>
                <a:lnTo>
                  <a:pt x="101" y="27"/>
                </a:lnTo>
                <a:lnTo>
                  <a:pt x="132" y="12"/>
                </a:lnTo>
                <a:lnTo>
                  <a:pt x="167" y="4"/>
                </a:lnTo>
                <a:lnTo>
                  <a:pt x="2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6" name="Google Shape;316;p72"/>
          <p:cNvSpPr/>
          <p:nvPr/>
        </p:nvSpPr>
        <p:spPr>
          <a:xfrm>
            <a:off x="7070568" y="6706690"/>
            <a:ext cx="1757118" cy="1757118"/>
          </a:xfrm>
          <a:custGeom>
            <a:avLst/>
            <a:gdLst/>
            <a:ahLst/>
            <a:cxnLst/>
            <a:rect l="l" t="t" r="r" b="b"/>
            <a:pathLst>
              <a:path w="386" h="386" extrusionOk="0">
                <a:moveTo>
                  <a:pt x="193" y="11"/>
                </a:moveTo>
                <a:lnTo>
                  <a:pt x="161" y="14"/>
                </a:lnTo>
                <a:lnTo>
                  <a:pt x="130" y="22"/>
                </a:lnTo>
                <a:lnTo>
                  <a:pt x="101" y="36"/>
                </a:lnTo>
                <a:lnTo>
                  <a:pt x="76" y="54"/>
                </a:lnTo>
                <a:lnTo>
                  <a:pt x="53" y="75"/>
                </a:lnTo>
                <a:lnTo>
                  <a:pt x="36" y="101"/>
                </a:lnTo>
                <a:lnTo>
                  <a:pt x="22" y="129"/>
                </a:lnTo>
                <a:lnTo>
                  <a:pt x="13" y="161"/>
                </a:lnTo>
                <a:lnTo>
                  <a:pt x="10" y="193"/>
                </a:lnTo>
                <a:lnTo>
                  <a:pt x="13" y="226"/>
                </a:lnTo>
                <a:lnTo>
                  <a:pt x="22" y="256"/>
                </a:lnTo>
                <a:lnTo>
                  <a:pt x="36" y="285"/>
                </a:lnTo>
                <a:lnTo>
                  <a:pt x="53" y="311"/>
                </a:lnTo>
                <a:lnTo>
                  <a:pt x="76" y="333"/>
                </a:lnTo>
                <a:lnTo>
                  <a:pt x="101" y="351"/>
                </a:lnTo>
                <a:lnTo>
                  <a:pt x="130" y="364"/>
                </a:lnTo>
                <a:lnTo>
                  <a:pt x="161" y="373"/>
                </a:lnTo>
                <a:lnTo>
                  <a:pt x="193" y="376"/>
                </a:lnTo>
                <a:lnTo>
                  <a:pt x="226" y="373"/>
                </a:lnTo>
                <a:lnTo>
                  <a:pt x="257" y="364"/>
                </a:lnTo>
                <a:lnTo>
                  <a:pt x="285" y="351"/>
                </a:lnTo>
                <a:lnTo>
                  <a:pt x="311" y="333"/>
                </a:lnTo>
                <a:lnTo>
                  <a:pt x="333" y="311"/>
                </a:lnTo>
                <a:lnTo>
                  <a:pt x="351" y="285"/>
                </a:lnTo>
                <a:lnTo>
                  <a:pt x="365" y="256"/>
                </a:lnTo>
                <a:lnTo>
                  <a:pt x="373" y="226"/>
                </a:lnTo>
                <a:lnTo>
                  <a:pt x="376" y="193"/>
                </a:lnTo>
                <a:lnTo>
                  <a:pt x="373" y="161"/>
                </a:lnTo>
                <a:lnTo>
                  <a:pt x="365" y="129"/>
                </a:lnTo>
                <a:lnTo>
                  <a:pt x="351" y="101"/>
                </a:lnTo>
                <a:lnTo>
                  <a:pt x="333" y="75"/>
                </a:lnTo>
                <a:lnTo>
                  <a:pt x="311" y="54"/>
                </a:lnTo>
                <a:lnTo>
                  <a:pt x="285" y="36"/>
                </a:lnTo>
                <a:lnTo>
                  <a:pt x="257" y="22"/>
                </a:lnTo>
                <a:lnTo>
                  <a:pt x="226" y="14"/>
                </a:lnTo>
                <a:lnTo>
                  <a:pt x="193" y="11"/>
                </a:lnTo>
                <a:close/>
                <a:moveTo>
                  <a:pt x="193" y="0"/>
                </a:moveTo>
                <a:lnTo>
                  <a:pt x="228" y="3"/>
                </a:lnTo>
                <a:lnTo>
                  <a:pt x="260" y="12"/>
                </a:lnTo>
                <a:lnTo>
                  <a:pt x="290" y="27"/>
                </a:lnTo>
                <a:lnTo>
                  <a:pt x="317" y="45"/>
                </a:lnTo>
                <a:lnTo>
                  <a:pt x="341" y="69"/>
                </a:lnTo>
                <a:lnTo>
                  <a:pt x="360" y="96"/>
                </a:lnTo>
                <a:lnTo>
                  <a:pt x="374" y="126"/>
                </a:lnTo>
                <a:lnTo>
                  <a:pt x="383" y="158"/>
                </a:lnTo>
                <a:lnTo>
                  <a:pt x="386" y="193"/>
                </a:lnTo>
                <a:lnTo>
                  <a:pt x="383" y="228"/>
                </a:lnTo>
                <a:lnTo>
                  <a:pt x="374" y="261"/>
                </a:lnTo>
                <a:lnTo>
                  <a:pt x="360" y="291"/>
                </a:lnTo>
                <a:lnTo>
                  <a:pt x="341" y="318"/>
                </a:lnTo>
                <a:lnTo>
                  <a:pt x="317" y="340"/>
                </a:lnTo>
                <a:lnTo>
                  <a:pt x="290" y="360"/>
                </a:lnTo>
                <a:lnTo>
                  <a:pt x="260" y="374"/>
                </a:lnTo>
                <a:lnTo>
                  <a:pt x="228" y="383"/>
                </a:lnTo>
                <a:lnTo>
                  <a:pt x="193" y="386"/>
                </a:lnTo>
                <a:lnTo>
                  <a:pt x="159" y="383"/>
                </a:lnTo>
                <a:lnTo>
                  <a:pt x="126" y="374"/>
                </a:lnTo>
                <a:lnTo>
                  <a:pt x="96" y="360"/>
                </a:lnTo>
                <a:lnTo>
                  <a:pt x="69" y="340"/>
                </a:lnTo>
                <a:lnTo>
                  <a:pt x="46" y="318"/>
                </a:lnTo>
                <a:lnTo>
                  <a:pt x="26" y="291"/>
                </a:lnTo>
                <a:lnTo>
                  <a:pt x="12" y="261"/>
                </a:lnTo>
                <a:lnTo>
                  <a:pt x="4" y="228"/>
                </a:lnTo>
                <a:lnTo>
                  <a:pt x="0" y="193"/>
                </a:lnTo>
                <a:lnTo>
                  <a:pt x="4" y="158"/>
                </a:lnTo>
                <a:lnTo>
                  <a:pt x="12" y="126"/>
                </a:lnTo>
                <a:lnTo>
                  <a:pt x="26" y="96"/>
                </a:lnTo>
                <a:lnTo>
                  <a:pt x="46" y="69"/>
                </a:lnTo>
                <a:lnTo>
                  <a:pt x="69" y="45"/>
                </a:lnTo>
                <a:lnTo>
                  <a:pt x="96" y="27"/>
                </a:lnTo>
                <a:lnTo>
                  <a:pt x="126" y="12"/>
                </a:lnTo>
                <a:lnTo>
                  <a:pt x="159" y="3"/>
                </a:lnTo>
                <a:lnTo>
                  <a:pt x="193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7" name="Google Shape;317;p72"/>
          <p:cNvSpPr/>
          <p:nvPr/>
        </p:nvSpPr>
        <p:spPr>
          <a:xfrm>
            <a:off x="10803308" y="6351625"/>
            <a:ext cx="2462698" cy="3059023"/>
          </a:xfrm>
          <a:custGeom>
            <a:avLst/>
            <a:gdLst/>
            <a:ahLst/>
            <a:cxnLst/>
            <a:rect l="l" t="t" r="r" b="b"/>
            <a:pathLst>
              <a:path w="541" h="672" extrusionOk="0">
                <a:moveTo>
                  <a:pt x="270" y="0"/>
                </a:moveTo>
                <a:lnTo>
                  <a:pt x="270" y="0"/>
                </a:lnTo>
                <a:lnTo>
                  <a:pt x="310" y="4"/>
                </a:lnTo>
                <a:lnTo>
                  <a:pt x="348" y="12"/>
                </a:lnTo>
                <a:lnTo>
                  <a:pt x="385" y="26"/>
                </a:lnTo>
                <a:lnTo>
                  <a:pt x="418" y="45"/>
                </a:lnTo>
                <a:lnTo>
                  <a:pt x="448" y="67"/>
                </a:lnTo>
                <a:lnTo>
                  <a:pt x="474" y="94"/>
                </a:lnTo>
                <a:lnTo>
                  <a:pt x="497" y="124"/>
                </a:lnTo>
                <a:lnTo>
                  <a:pt x="516" y="158"/>
                </a:lnTo>
                <a:lnTo>
                  <a:pt x="529" y="193"/>
                </a:lnTo>
                <a:lnTo>
                  <a:pt x="538" y="231"/>
                </a:lnTo>
                <a:lnTo>
                  <a:pt x="541" y="271"/>
                </a:lnTo>
                <a:lnTo>
                  <a:pt x="538" y="312"/>
                </a:lnTo>
                <a:lnTo>
                  <a:pt x="529" y="351"/>
                </a:lnTo>
                <a:lnTo>
                  <a:pt x="514" y="388"/>
                </a:lnTo>
                <a:lnTo>
                  <a:pt x="495" y="423"/>
                </a:lnTo>
                <a:lnTo>
                  <a:pt x="459" y="473"/>
                </a:lnTo>
                <a:lnTo>
                  <a:pt x="427" y="520"/>
                </a:lnTo>
                <a:lnTo>
                  <a:pt x="398" y="560"/>
                </a:lnTo>
                <a:lnTo>
                  <a:pt x="370" y="594"/>
                </a:lnTo>
                <a:lnTo>
                  <a:pt x="346" y="624"/>
                </a:lnTo>
                <a:lnTo>
                  <a:pt x="324" y="648"/>
                </a:lnTo>
                <a:lnTo>
                  <a:pt x="308" y="661"/>
                </a:lnTo>
                <a:lnTo>
                  <a:pt x="290" y="668"/>
                </a:lnTo>
                <a:lnTo>
                  <a:pt x="270" y="672"/>
                </a:lnTo>
                <a:lnTo>
                  <a:pt x="270" y="672"/>
                </a:lnTo>
                <a:lnTo>
                  <a:pt x="251" y="668"/>
                </a:lnTo>
                <a:lnTo>
                  <a:pt x="233" y="661"/>
                </a:lnTo>
                <a:lnTo>
                  <a:pt x="216" y="648"/>
                </a:lnTo>
                <a:lnTo>
                  <a:pt x="195" y="624"/>
                </a:lnTo>
                <a:lnTo>
                  <a:pt x="171" y="594"/>
                </a:lnTo>
                <a:lnTo>
                  <a:pt x="143" y="560"/>
                </a:lnTo>
                <a:lnTo>
                  <a:pt x="114" y="520"/>
                </a:lnTo>
                <a:lnTo>
                  <a:pt x="82" y="473"/>
                </a:lnTo>
                <a:lnTo>
                  <a:pt x="46" y="423"/>
                </a:lnTo>
                <a:lnTo>
                  <a:pt x="27" y="388"/>
                </a:lnTo>
                <a:lnTo>
                  <a:pt x="12" y="351"/>
                </a:lnTo>
                <a:lnTo>
                  <a:pt x="3" y="312"/>
                </a:lnTo>
                <a:lnTo>
                  <a:pt x="0" y="271"/>
                </a:lnTo>
                <a:lnTo>
                  <a:pt x="3" y="231"/>
                </a:lnTo>
                <a:lnTo>
                  <a:pt x="12" y="193"/>
                </a:lnTo>
                <a:lnTo>
                  <a:pt x="25" y="158"/>
                </a:lnTo>
                <a:lnTo>
                  <a:pt x="44" y="124"/>
                </a:lnTo>
                <a:lnTo>
                  <a:pt x="67" y="94"/>
                </a:lnTo>
                <a:lnTo>
                  <a:pt x="92" y="67"/>
                </a:lnTo>
                <a:lnTo>
                  <a:pt x="123" y="45"/>
                </a:lnTo>
                <a:lnTo>
                  <a:pt x="156" y="26"/>
                </a:lnTo>
                <a:lnTo>
                  <a:pt x="193" y="12"/>
                </a:lnTo>
                <a:lnTo>
                  <a:pt x="230" y="4"/>
                </a:lnTo>
                <a:lnTo>
                  <a:pt x="27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8" name="Google Shape;318;p72"/>
          <p:cNvSpPr/>
          <p:nvPr/>
        </p:nvSpPr>
        <p:spPr>
          <a:xfrm>
            <a:off x="10908003" y="6465430"/>
            <a:ext cx="2248913" cy="2836178"/>
          </a:xfrm>
          <a:custGeom>
            <a:avLst/>
            <a:gdLst/>
            <a:ahLst/>
            <a:cxnLst/>
            <a:rect l="l" t="t" r="r" b="b"/>
            <a:pathLst>
              <a:path w="1322890" h="1668340" extrusionOk="0">
                <a:moveTo>
                  <a:pt x="661445" y="0"/>
                </a:moveTo>
                <a:lnTo>
                  <a:pt x="768562" y="8034"/>
                </a:lnTo>
                <a:lnTo>
                  <a:pt x="870323" y="32135"/>
                </a:lnTo>
                <a:lnTo>
                  <a:pt x="966728" y="72304"/>
                </a:lnTo>
                <a:lnTo>
                  <a:pt x="1052421" y="128540"/>
                </a:lnTo>
                <a:lnTo>
                  <a:pt x="1130080" y="192810"/>
                </a:lnTo>
                <a:lnTo>
                  <a:pt x="1197028" y="267791"/>
                </a:lnTo>
                <a:lnTo>
                  <a:pt x="1247909" y="356163"/>
                </a:lnTo>
                <a:lnTo>
                  <a:pt x="1288077" y="449890"/>
                </a:lnTo>
                <a:lnTo>
                  <a:pt x="1314856" y="551650"/>
                </a:lnTo>
                <a:lnTo>
                  <a:pt x="1322890" y="658767"/>
                </a:lnTo>
                <a:lnTo>
                  <a:pt x="1314856" y="765883"/>
                </a:lnTo>
                <a:lnTo>
                  <a:pt x="1288077" y="867644"/>
                </a:lnTo>
                <a:lnTo>
                  <a:pt x="1247909" y="961371"/>
                </a:lnTo>
                <a:lnTo>
                  <a:pt x="1206569" y="1030996"/>
                </a:lnTo>
                <a:lnTo>
                  <a:pt x="1207741" y="1030996"/>
                </a:lnTo>
                <a:lnTo>
                  <a:pt x="1198002" y="1045425"/>
                </a:lnTo>
                <a:lnTo>
                  <a:pt x="1197028" y="1047065"/>
                </a:lnTo>
                <a:lnTo>
                  <a:pt x="1196414" y="1047777"/>
                </a:lnTo>
                <a:lnTo>
                  <a:pt x="1135437" y="1138113"/>
                </a:lnTo>
                <a:lnTo>
                  <a:pt x="1065812" y="1231840"/>
                </a:lnTo>
                <a:lnTo>
                  <a:pt x="1006897" y="1317533"/>
                </a:lnTo>
                <a:lnTo>
                  <a:pt x="950661" y="1389837"/>
                </a:lnTo>
                <a:lnTo>
                  <a:pt x="902458" y="1454107"/>
                </a:lnTo>
                <a:lnTo>
                  <a:pt x="859612" y="1510343"/>
                </a:lnTo>
                <a:lnTo>
                  <a:pt x="822121" y="1555868"/>
                </a:lnTo>
                <a:lnTo>
                  <a:pt x="787308" y="1593359"/>
                </a:lnTo>
                <a:lnTo>
                  <a:pt x="757851" y="1625494"/>
                </a:lnTo>
                <a:lnTo>
                  <a:pt x="731072" y="1646917"/>
                </a:lnTo>
                <a:lnTo>
                  <a:pt x="696259" y="1662984"/>
                </a:lnTo>
                <a:lnTo>
                  <a:pt x="661446" y="1668340"/>
                </a:lnTo>
                <a:lnTo>
                  <a:pt x="626633" y="1662984"/>
                </a:lnTo>
                <a:lnTo>
                  <a:pt x="591820" y="1646917"/>
                </a:lnTo>
                <a:lnTo>
                  <a:pt x="567719" y="1625494"/>
                </a:lnTo>
                <a:lnTo>
                  <a:pt x="538262" y="1593359"/>
                </a:lnTo>
                <a:lnTo>
                  <a:pt x="503449" y="1555868"/>
                </a:lnTo>
                <a:lnTo>
                  <a:pt x="465958" y="1510343"/>
                </a:lnTo>
                <a:lnTo>
                  <a:pt x="423111" y="1454107"/>
                </a:lnTo>
                <a:lnTo>
                  <a:pt x="374908" y="1389837"/>
                </a:lnTo>
                <a:lnTo>
                  <a:pt x="318672" y="1317533"/>
                </a:lnTo>
                <a:lnTo>
                  <a:pt x="257080" y="1231840"/>
                </a:lnTo>
                <a:lnTo>
                  <a:pt x="190132" y="1138113"/>
                </a:lnTo>
                <a:lnTo>
                  <a:pt x="129159" y="1047782"/>
                </a:lnTo>
                <a:lnTo>
                  <a:pt x="128540" y="1047065"/>
                </a:lnTo>
                <a:lnTo>
                  <a:pt x="126862" y="1044379"/>
                </a:lnTo>
                <a:lnTo>
                  <a:pt x="117828" y="1030996"/>
                </a:lnTo>
                <a:lnTo>
                  <a:pt x="118497" y="1030996"/>
                </a:lnTo>
                <a:lnTo>
                  <a:pt x="74981" y="961371"/>
                </a:lnTo>
                <a:lnTo>
                  <a:pt x="34813" y="867644"/>
                </a:lnTo>
                <a:lnTo>
                  <a:pt x="10711" y="765883"/>
                </a:lnTo>
                <a:lnTo>
                  <a:pt x="0" y="658767"/>
                </a:lnTo>
                <a:lnTo>
                  <a:pt x="10711" y="551650"/>
                </a:lnTo>
                <a:lnTo>
                  <a:pt x="34813" y="449890"/>
                </a:lnTo>
                <a:lnTo>
                  <a:pt x="74981" y="356163"/>
                </a:lnTo>
                <a:lnTo>
                  <a:pt x="128540" y="267791"/>
                </a:lnTo>
                <a:lnTo>
                  <a:pt x="195488" y="192810"/>
                </a:lnTo>
                <a:lnTo>
                  <a:pt x="273148" y="128540"/>
                </a:lnTo>
                <a:lnTo>
                  <a:pt x="358841" y="72304"/>
                </a:lnTo>
                <a:lnTo>
                  <a:pt x="455246" y="32135"/>
                </a:lnTo>
                <a:lnTo>
                  <a:pt x="554329" y="8034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72"/>
          <p:cNvSpPr/>
          <p:nvPr/>
        </p:nvSpPr>
        <p:spPr>
          <a:xfrm>
            <a:off x="11108297" y="6661169"/>
            <a:ext cx="1852716" cy="1848160"/>
          </a:xfrm>
          <a:custGeom>
            <a:avLst/>
            <a:gdLst/>
            <a:ahLst/>
            <a:cxnLst/>
            <a:rect l="l" t="t" r="r" b="b"/>
            <a:pathLst>
              <a:path w="407" h="406" extrusionOk="0">
                <a:moveTo>
                  <a:pt x="203" y="0"/>
                </a:moveTo>
                <a:lnTo>
                  <a:pt x="240" y="4"/>
                </a:lnTo>
                <a:lnTo>
                  <a:pt x="275" y="12"/>
                </a:lnTo>
                <a:lnTo>
                  <a:pt x="306" y="27"/>
                </a:lnTo>
                <a:lnTo>
                  <a:pt x="335" y="48"/>
                </a:lnTo>
                <a:lnTo>
                  <a:pt x="359" y="72"/>
                </a:lnTo>
                <a:lnTo>
                  <a:pt x="379" y="100"/>
                </a:lnTo>
                <a:lnTo>
                  <a:pt x="394" y="133"/>
                </a:lnTo>
                <a:lnTo>
                  <a:pt x="404" y="166"/>
                </a:lnTo>
                <a:lnTo>
                  <a:pt x="407" y="203"/>
                </a:lnTo>
                <a:lnTo>
                  <a:pt x="404" y="239"/>
                </a:lnTo>
                <a:lnTo>
                  <a:pt x="394" y="274"/>
                </a:lnTo>
                <a:lnTo>
                  <a:pt x="379" y="306"/>
                </a:lnTo>
                <a:lnTo>
                  <a:pt x="359" y="334"/>
                </a:lnTo>
                <a:lnTo>
                  <a:pt x="335" y="359"/>
                </a:lnTo>
                <a:lnTo>
                  <a:pt x="306" y="378"/>
                </a:lnTo>
                <a:lnTo>
                  <a:pt x="275" y="393"/>
                </a:lnTo>
                <a:lnTo>
                  <a:pt x="240" y="403"/>
                </a:lnTo>
                <a:lnTo>
                  <a:pt x="203" y="406"/>
                </a:lnTo>
                <a:lnTo>
                  <a:pt x="167" y="403"/>
                </a:lnTo>
                <a:lnTo>
                  <a:pt x="132" y="393"/>
                </a:lnTo>
                <a:lnTo>
                  <a:pt x="101" y="378"/>
                </a:lnTo>
                <a:lnTo>
                  <a:pt x="72" y="359"/>
                </a:lnTo>
                <a:lnTo>
                  <a:pt x="48" y="334"/>
                </a:lnTo>
                <a:lnTo>
                  <a:pt x="28" y="306"/>
                </a:lnTo>
                <a:lnTo>
                  <a:pt x="13" y="274"/>
                </a:lnTo>
                <a:lnTo>
                  <a:pt x="3" y="239"/>
                </a:lnTo>
                <a:lnTo>
                  <a:pt x="0" y="203"/>
                </a:lnTo>
                <a:lnTo>
                  <a:pt x="3" y="166"/>
                </a:lnTo>
                <a:lnTo>
                  <a:pt x="13" y="133"/>
                </a:lnTo>
                <a:lnTo>
                  <a:pt x="28" y="100"/>
                </a:lnTo>
                <a:lnTo>
                  <a:pt x="48" y="72"/>
                </a:lnTo>
                <a:lnTo>
                  <a:pt x="72" y="48"/>
                </a:lnTo>
                <a:lnTo>
                  <a:pt x="101" y="27"/>
                </a:lnTo>
                <a:lnTo>
                  <a:pt x="132" y="12"/>
                </a:lnTo>
                <a:lnTo>
                  <a:pt x="167" y="4"/>
                </a:lnTo>
                <a:lnTo>
                  <a:pt x="2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72"/>
          <p:cNvSpPr/>
          <p:nvPr/>
        </p:nvSpPr>
        <p:spPr>
          <a:xfrm>
            <a:off x="11153820" y="6706690"/>
            <a:ext cx="1757118" cy="1757118"/>
          </a:xfrm>
          <a:custGeom>
            <a:avLst/>
            <a:gdLst/>
            <a:ahLst/>
            <a:cxnLst/>
            <a:rect l="l" t="t" r="r" b="b"/>
            <a:pathLst>
              <a:path w="386" h="386" extrusionOk="0">
                <a:moveTo>
                  <a:pt x="193" y="11"/>
                </a:moveTo>
                <a:lnTo>
                  <a:pt x="161" y="14"/>
                </a:lnTo>
                <a:lnTo>
                  <a:pt x="130" y="22"/>
                </a:lnTo>
                <a:lnTo>
                  <a:pt x="102" y="36"/>
                </a:lnTo>
                <a:lnTo>
                  <a:pt x="76" y="54"/>
                </a:lnTo>
                <a:lnTo>
                  <a:pt x="53" y="75"/>
                </a:lnTo>
                <a:lnTo>
                  <a:pt x="36" y="101"/>
                </a:lnTo>
                <a:lnTo>
                  <a:pt x="22" y="129"/>
                </a:lnTo>
                <a:lnTo>
                  <a:pt x="13" y="161"/>
                </a:lnTo>
                <a:lnTo>
                  <a:pt x="10" y="193"/>
                </a:lnTo>
                <a:lnTo>
                  <a:pt x="13" y="226"/>
                </a:lnTo>
                <a:lnTo>
                  <a:pt x="22" y="256"/>
                </a:lnTo>
                <a:lnTo>
                  <a:pt x="36" y="285"/>
                </a:lnTo>
                <a:lnTo>
                  <a:pt x="53" y="311"/>
                </a:lnTo>
                <a:lnTo>
                  <a:pt x="76" y="333"/>
                </a:lnTo>
                <a:lnTo>
                  <a:pt x="102" y="351"/>
                </a:lnTo>
                <a:lnTo>
                  <a:pt x="130" y="364"/>
                </a:lnTo>
                <a:lnTo>
                  <a:pt x="161" y="373"/>
                </a:lnTo>
                <a:lnTo>
                  <a:pt x="193" y="376"/>
                </a:lnTo>
                <a:lnTo>
                  <a:pt x="226" y="373"/>
                </a:lnTo>
                <a:lnTo>
                  <a:pt x="257" y="364"/>
                </a:lnTo>
                <a:lnTo>
                  <a:pt x="286" y="351"/>
                </a:lnTo>
                <a:lnTo>
                  <a:pt x="311" y="333"/>
                </a:lnTo>
                <a:lnTo>
                  <a:pt x="334" y="311"/>
                </a:lnTo>
                <a:lnTo>
                  <a:pt x="351" y="285"/>
                </a:lnTo>
                <a:lnTo>
                  <a:pt x="365" y="256"/>
                </a:lnTo>
                <a:lnTo>
                  <a:pt x="373" y="226"/>
                </a:lnTo>
                <a:lnTo>
                  <a:pt x="377" y="193"/>
                </a:lnTo>
                <a:lnTo>
                  <a:pt x="373" y="161"/>
                </a:lnTo>
                <a:lnTo>
                  <a:pt x="365" y="129"/>
                </a:lnTo>
                <a:lnTo>
                  <a:pt x="351" y="101"/>
                </a:lnTo>
                <a:lnTo>
                  <a:pt x="334" y="75"/>
                </a:lnTo>
                <a:lnTo>
                  <a:pt x="311" y="54"/>
                </a:lnTo>
                <a:lnTo>
                  <a:pt x="286" y="36"/>
                </a:lnTo>
                <a:lnTo>
                  <a:pt x="257" y="22"/>
                </a:lnTo>
                <a:lnTo>
                  <a:pt x="226" y="14"/>
                </a:lnTo>
                <a:lnTo>
                  <a:pt x="193" y="11"/>
                </a:lnTo>
                <a:close/>
                <a:moveTo>
                  <a:pt x="193" y="0"/>
                </a:moveTo>
                <a:lnTo>
                  <a:pt x="228" y="3"/>
                </a:lnTo>
                <a:lnTo>
                  <a:pt x="260" y="12"/>
                </a:lnTo>
                <a:lnTo>
                  <a:pt x="290" y="27"/>
                </a:lnTo>
                <a:lnTo>
                  <a:pt x="317" y="45"/>
                </a:lnTo>
                <a:lnTo>
                  <a:pt x="341" y="69"/>
                </a:lnTo>
                <a:lnTo>
                  <a:pt x="360" y="96"/>
                </a:lnTo>
                <a:lnTo>
                  <a:pt x="375" y="126"/>
                </a:lnTo>
                <a:lnTo>
                  <a:pt x="383" y="158"/>
                </a:lnTo>
                <a:lnTo>
                  <a:pt x="386" y="193"/>
                </a:lnTo>
                <a:lnTo>
                  <a:pt x="383" y="228"/>
                </a:lnTo>
                <a:lnTo>
                  <a:pt x="375" y="261"/>
                </a:lnTo>
                <a:lnTo>
                  <a:pt x="360" y="291"/>
                </a:lnTo>
                <a:lnTo>
                  <a:pt x="341" y="318"/>
                </a:lnTo>
                <a:lnTo>
                  <a:pt x="317" y="340"/>
                </a:lnTo>
                <a:lnTo>
                  <a:pt x="290" y="360"/>
                </a:lnTo>
                <a:lnTo>
                  <a:pt x="260" y="374"/>
                </a:lnTo>
                <a:lnTo>
                  <a:pt x="228" y="383"/>
                </a:lnTo>
                <a:lnTo>
                  <a:pt x="193" y="386"/>
                </a:lnTo>
                <a:lnTo>
                  <a:pt x="159" y="383"/>
                </a:lnTo>
                <a:lnTo>
                  <a:pt x="127" y="374"/>
                </a:lnTo>
                <a:lnTo>
                  <a:pt x="96" y="360"/>
                </a:lnTo>
                <a:lnTo>
                  <a:pt x="69" y="340"/>
                </a:lnTo>
                <a:lnTo>
                  <a:pt x="46" y="318"/>
                </a:lnTo>
                <a:lnTo>
                  <a:pt x="26" y="291"/>
                </a:lnTo>
                <a:lnTo>
                  <a:pt x="12" y="261"/>
                </a:lnTo>
                <a:lnTo>
                  <a:pt x="4" y="228"/>
                </a:lnTo>
                <a:lnTo>
                  <a:pt x="0" y="193"/>
                </a:lnTo>
                <a:lnTo>
                  <a:pt x="4" y="158"/>
                </a:lnTo>
                <a:lnTo>
                  <a:pt x="12" y="126"/>
                </a:lnTo>
                <a:lnTo>
                  <a:pt x="26" y="96"/>
                </a:lnTo>
                <a:lnTo>
                  <a:pt x="46" y="69"/>
                </a:lnTo>
                <a:lnTo>
                  <a:pt x="69" y="45"/>
                </a:lnTo>
                <a:lnTo>
                  <a:pt x="96" y="27"/>
                </a:lnTo>
                <a:lnTo>
                  <a:pt x="127" y="12"/>
                </a:lnTo>
                <a:lnTo>
                  <a:pt x="159" y="3"/>
                </a:lnTo>
                <a:lnTo>
                  <a:pt x="193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321;p72"/>
          <p:cNvSpPr/>
          <p:nvPr/>
        </p:nvSpPr>
        <p:spPr>
          <a:xfrm>
            <a:off x="14995733" y="6351625"/>
            <a:ext cx="2462698" cy="3059023"/>
          </a:xfrm>
          <a:custGeom>
            <a:avLst/>
            <a:gdLst/>
            <a:ahLst/>
            <a:cxnLst/>
            <a:rect l="l" t="t" r="r" b="b"/>
            <a:pathLst>
              <a:path w="541" h="672" extrusionOk="0">
                <a:moveTo>
                  <a:pt x="270" y="0"/>
                </a:moveTo>
                <a:lnTo>
                  <a:pt x="270" y="0"/>
                </a:lnTo>
                <a:lnTo>
                  <a:pt x="310" y="4"/>
                </a:lnTo>
                <a:lnTo>
                  <a:pt x="348" y="12"/>
                </a:lnTo>
                <a:lnTo>
                  <a:pt x="385" y="26"/>
                </a:lnTo>
                <a:lnTo>
                  <a:pt x="418" y="45"/>
                </a:lnTo>
                <a:lnTo>
                  <a:pt x="448" y="67"/>
                </a:lnTo>
                <a:lnTo>
                  <a:pt x="474" y="94"/>
                </a:lnTo>
                <a:lnTo>
                  <a:pt x="497" y="124"/>
                </a:lnTo>
                <a:lnTo>
                  <a:pt x="516" y="158"/>
                </a:lnTo>
                <a:lnTo>
                  <a:pt x="529" y="193"/>
                </a:lnTo>
                <a:lnTo>
                  <a:pt x="538" y="231"/>
                </a:lnTo>
                <a:lnTo>
                  <a:pt x="541" y="271"/>
                </a:lnTo>
                <a:lnTo>
                  <a:pt x="538" y="312"/>
                </a:lnTo>
                <a:lnTo>
                  <a:pt x="529" y="351"/>
                </a:lnTo>
                <a:lnTo>
                  <a:pt x="514" y="388"/>
                </a:lnTo>
                <a:lnTo>
                  <a:pt x="495" y="423"/>
                </a:lnTo>
                <a:lnTo>
                  <a:pt x="459" y="473"/>
                </a:lnTo>
                <a:lnTo>
                  <a:pt x="427" y="520"/>
                </a:lnTo>
                <a:lnTo>
                  <a:pt x="398" y="560"/>
                </a:lnTo>
                <a:lnTo>
                  <a:pt x="370" y="594"/>
                </a:lnTo>
                <a:lnTo>
                  <a:pt x="346" y="624"/>
                </a:lnTo>
                <a:lnTo>
                  <a:pt x="324" y="648"/>
                </a:lnTo>
                <a:lnTo>
                  <a:pt x="308" y="661"/>
                </a:lnTo>
                <a:lnTo>
                  <a:pt x="290" y="668"/>
                </a:lnTo>
                <a:lnTo>
                  <a:pt x="270" y="672"/>
                </a:lnTo>
                <a:lnTo>
                  <a:pt x="270" y="672"/>
                </a:lnTo>
                <a:lnTo>
                  <a:pt x="251" y="668"/>
                </a:lnTo>
                <a:lnTo>
                  <a:pt x="233" y="661"/>
                </a:lnTo>
                <a:lnTo>
                  <a:pt x="216" y="648"/>
                </a:lnTo>
                <a:lnTo>
                  <a:pt x="195" y="624"/>
                </a:lnTo>
                <a:lnTo>
                  <a:pt x="171" y="594"/>
                </a:lnTo>
                <a:lnTo>
                  <a:pt x="143" y="560"/>
                </a:lnTo>
                <a:lnTo>
                  <a:pt x="114" y="520"/>
                </a:lnTo>
                <a:lnTo>
                  <a:pt x="82" y="473"/>
                </a:lnTo>
                <a:lnTo>
                  <a:pt x="46" y="423"/>
                </a:lnTo>
                <a:lnTo>
                  <a:pt x="27" y="388"/>
                </a:lnTo>
                <a:lnTo>
                  <a:pt x="12" y="351"/>
                </a:lnTo>
                <a:lnTo>
                  <a:pt x="3" y="312"/>
                </a:lnTo>
                <a:lnTo>
                  <a:pt x="0" y="271"/>
                </a:lnTo>
                <a:lnTo>
                  <a:pt x="3" y="231"/>
                </a:lnTo>
                <a:lnTo>
                  <a:pt x="12" y="193"/>
                </a:lnTo>
                <a:lnTo>
                  <a:pt x="25" y="158"/>
                </a:lnTo>
                <a:lnTo>
                  <a:pt x="44" y="124"/>
                </a:lnTo>
                <a:lnTo>
                  <a:pt x="67" y="94"/>
                </a:lnTo>
                <a:lnTo>
                  <a:pt x="92" y="67"/>
                </a:lnTo>
                <a:lnTo>
                  <a:pt x="123" y="45"/>
                </a:lnTo>
                <a:lnTo>
                  <a:pt x="156" y="26"/>
                </a:lnTo>
                <a:lnTo>
                  <a:pt x="193" y="12"/>
                </a:lnTo>
                <a:lnTo>
                  <a:pt x="230" y="4"/>
                </a:lnTo>
                <a:lnTo>
                  <a:pt x="27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72"/>
          <p:cNvSpPr/>
          <p:nvPr/>
        </p:nvSpPr>
        <p:spPr>
          <a:xfrm>
            <a:off x="15100428" y="6465430"/>
            <a:ext cx="2248913" cy="2836178"/>
          </a:xfrm>
          <a:custGeom>
            <a:avLst/>
            <a:gdLst/>
            <a:ahLst/>
            <a:cxnLst/>
            <a:rect l="l" t="t" r="r" b="b"/>
            <a:pathLst>
              <a:path w="1322890" h="1668340" extrusionOk="0">
                <a:moveTo>
                  <a:pt x="661445" y="0"/>
                </a:moveTo>
                <a:lnTo>
                  <a:pt x="768562" y="8034"/>
                </a:lnTo>
                <a:lnTo>
                  <a:pt x="870323" y="32135"/>
                </a:lnTo>
                <a:lnTo>
                  <a:pt x="966728" y="72304"/>
                </a:lnTo>
                <a:lnTo>
                  <a:pt x="1052421" y="128540"/>
                </a:lnTo>
                <a:lnTo>
                  <a:pt x="1130080" y="192810"/>
                </a:lnTo>
                <a:lnTo>
                  <a:pt x="1197028" y="267791"/>
                </a:lnTo>
                <a:lnTo>
                  <a:pt x="1247909" y="356163"/>
                </a:lnTo>
                <a:lnTo>
                  <a:pt x="1288077" y="449890"/>
                </a:lnTo>
                <a:lnTo>
                  <a:pt x="1314856" y="551650"/>
                </a:lnTo>
                <a:lnTo>
                  <a:pt x="1322890" y="658767"/>
                </a:lnTo>
                <a:lnTo>
                  <a:pt x="1314856" y="765883"/>
                </a:lnTo>
                <a:lnTo>
                  <a:pt x="1288077" y="867644"/>
                </a:lnTo>
                <a:lnTo>
                  <a:pt x="1247909" y="961371"/>
                </a:lnTo>
                <a:lnTo>
                  <a:pt x="1206569" y="1030996"/>
                </a:lnTo>
                <a:lnTo>
                  <a:pt x="1207741" y="1030996"/>
                </a:lnTo>
                <a:lnTo>
                  <a:pt x="1198002" y="1045425"/>
                </a:lnTo>
                <a:lnTo>
                  <a:pt x="1197028" y="1047065"/>
                </a:lnTo>
                <a:lnTo>
                  <a:pt x="1196414" y="1047777"/>
                </a:lnTo>
                <a:lnTo>
                  <a:pt x="1135437" y="1138113"/>
                </a:lnTo>
                <a:lnTo>
                  <a:pt x="1065812" y="1231840"/>
                </a:lnTo>
                <a:lnTo>
                  <a:pt x="1006897" y="1317533"/>
                </a:lnTo>
                <a:lnTo>
                  <a:pt x="950661" y="1389837"/>
                </a:lnTo>
                <a:lnTo>
                  <a:pt x="902458" y="1454107"/>
                </a:lnTo>
                <a:lnTo>
                  <a:pt x="859612" y="1510343"/>
                </a:lnTo>
                <a:lnTo>
                  <a:pt x="822121" y="1555868"/>
                </a:lnTo>
                <a:lnTo>
                  <a:pt x="787308" y="1593359"/>
                </a:lnTo>
                <a:lnTo>
                  <a:pt x="757851" y="1625494"/>
                </a:lnTo>
                <a:lnTo>
                  <a:pt x="731072" y="1646917"/>
                </a:lnTo>
                <a:lnTo>
                  <a:pt x="696259" y="1662984"/>
                </a:lnTo>
                <a:lnTo>
                  <a:pt x="661446" y="1668340"/>
                </a:lnTo>
                <a:lnTo>
                  <a:pt x="626633" y="1662984"/>
                </a:lnTo>
                <a:lnTo>
                  <a:pt x="591820" y="1646917"/>
                </a:lnTo>
                <a:lnTo>
                  <a:pt x="567719" y="1625494"/>
                </a:lnTo>
                <a:lnTo>
                  <a:pt x="538262" y="1593359"/>
                </a:lnTo>
                <a:lnTo>
                  <a:pt x="503449" y="1555868"/>
                </a:lnTo>
                <a:lnTo>
                  <a:pt x="465958" y="1510343"/>
                </a:lnTo>
                <a:lnTo>
                  <a:pt x="423111" y="1454107"/>
                </a:lnTo>
                <a:lnTo>
                  <a:pt x="374908" y="1389837"/>
                </a:lnTo>
                <a:lnTo>
                  <a:pt x="318672" y="1317533"/>
                </a:lnTo>
                <a:lnTo>
                  <a:pt x="257080" y="1231840"/>
                </a:lnTo>
                <a:lnTo>
                  <a:pt x="190132" y="1138113"/>
                </a:lnTo>
                <a:lnTo>
                  <a:pt x="129159" y="1047782"/>
                </a:lnTo>
                <a:lnTo>
                  <a:pt x="128540" y="1047065"/>
                </a:lnTo>
                <a:lnTo>
                  <a:pt x="126862" y="1044379"/>
                </a:lnTo>
                <a:lnTo>
                  <a:pt x="117828" y="1030996"/>
                </a:lnTo>
                <a:lnTo>
                  <a:pt x="118497" y="1030996"/>
                </a:lnTo>
                <a:lnTo>
                  <a:pt x="74981" y="961371"/>
                </a:lnTo>
                <a:lnTo>
                  <a:pt x="34813" y="867644"/>
                </a:lnTo>
                <a:lnTo>
                  <a:pt x="10711" y="765883"/>
                </a:lnTo>
                <a:lnTo>
                  <a:pt x="0" y="658767"/>
                </a:lnTo>
                <a:lnTo>
                  <a:pt x="10711" y="551650"/>
                </a:lnTo>
                <a:lnTo>
                  <a:pt x="34813" y="449890"/>
                </a:lnTo>
                <a:lnTo>
                  <a:pt x="74981" y="356163"/>
                </a:lnTo>
                <a:lnTo>
                  <a:pt x="128540" y="267791"/>
                </a:lnTo>
                <a:lnTo>
                  <a:pt x="195488" y="192810"/>
                </a:lnTo>
                <a:lnTo>
                  <a:pt x="273148" y="128540"/>
                </a:lnTo>
                <a:lnTo>
                  <a:pt x="358841" y="72304"/>
                </a:lnTo>
                <a:lnTo>
                  <a:pt x="455246" y="32135"/>
                </a:lnTo>
                <a:lnTo>
                  <a:pt x="554329" y="8034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72"/>
          <p:cNvSpPr/>
          <p:nvPr/>
        </p:nvSpPr>
        <p:spPr>
          <a:xfrm>
            <a:off x="15300722" y="6661169"/>
            <a:ext cx="1852716" cy="1848160"/>
          </a:xfrm>
          <a:custGeom>
            <a:avLst/>
            <a:gdLst/>
            <a:ahLst/>
            <a:cxnLst/>
            <a:rect l="l" t="t" r="r" b="b"/>
            <a:pathLst>
              <a:path w="407" h="406" extrusionOk="0">
                <a:moveTo>
                  <a:pt x="203" y="0"/>
                </a:moveTo>
                <a:lnTo>
                  <a:pt x="240" y="4"/>
                </a:lnTo>
                <a:lnTo>
                  <a:pt x="275" y="12"/>
                </a:lnTo>
                <a:lnTo>
                  <a:pt x="306" y="27"/>
                </a:lnTo>
                <a:lnTo>
                  <a:pt x="335" y="48"/>
                </a:lnTo>
                <a:lnTo>
                  <a:pt x="359" y="72"/>
                </a:lnTo>
                <a:lnTo>
                  <a:pt x="379" y="100"/>
                </a:lnTo>
                <a:lnTo>
                  <a:pt x="394" y="133"/>
                </a:lnTo>
                <a:lnTo>
                  <a:pt x="404" y="166"/>
                </a:lnTo>
                <a:lnTo>
                  <a:pt x="407" y="203"/>
                </a:lnTo>
                <a:lnTo>
                  <a:pt x="404" y="239"/>
                </a:lnTo>
                <a:lnTo>
                  <a:pt x="394" y="274"/>
                </a:lnTo>
                <a:lnTo>
                  <a:pt x="379" y="306"/>
                </a:lnTo>
                <a:lnTo>
                  <a:pt x="359" y="334"/>
                </a:lnTo>
                <a:lnTo>
                  <a:pt x="335" y="359"/>
                </a:lnTo>
                <a:lnTo>
                  <a:pt x="306" y="378"/>
                </a:lnTo>
                <a:lnTo>
                  <a:pt x="275" y="393"/>
                </a:lnTo>
                <a:lnTo>
                  <a:pt x="240" y="403"/>
                </a:lnTo>
                <a:lnTo>
                  <a:pt x="203" y="406"/>
                </a:lnTo>
                <a:lnTo>
                  <a:pt x="167" y="403"/>
                </a:lnTo>
                <a:lnTo>
                  <a:pt x="132" y="393"/>
                </a:lnTo>
                <a:lnTo>
                  <a:pt x="101" y="378"/>
                </a:lnTo>
                <a:lnTo>
                  <a:pt x="72" y="359"/>
                </a:lnTo>
                <a:lnTo>
                  <a:pt x="48" y="334"/>
                </a:lnTo>
                <a:lnTo>
                  <a:pt x="28" y="306"/>
                </a:lnTo>
                <a:lnTo>
                  <a:pt x="13" y="274"/>
                </a:lnTo>
                <a:lnTo>
                  <a:pt x="3" y="239"/>
                </a:lnTo>
                <a:lnTo>
                  <a:pt x="0" y="203"/>
                </a:lnTo>
                <a:lnTo>
                  <a:pt x="3" y="166"/>
                </a:lnTo>
                <a:lnTo>
                  <a:pt x="13" y="133"/>
                </a:lnTo>
                <a:lnTo>
                  <a:pt x="28" y="100"/>
                </a:lnTo>
                <a:lnTo>
                  <a:pt x="48" y="72"/>
                </a:lnTo>
                <a:lnTo>
                  <a:pt x="72" y="48"/>
                </a:lnTo>
                <a:lnTo>
                  <a:pt x="101" y="27"/>
                </a:lnTo>
                <a:lnTo>
                  <a:pt x="132" y="12"/>
                </a:lnTo>
                <a:lnTo>
                  <a:pt x="167" y="4"/>
                </a:lnTo>
                <a:lnTo>
                  <a:pt x="2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72"/>
          <p:cNvSpPr/>
          <p:nvPr/>
        </p:nvSpPr>
        <p:spPr>
          <a:xfrm>
            <a:off x="15346245" y="6706690"/>
            <a:ext cx="1757118" cy="1757118"/>
          </a:xfrm>
          <a:custGeom>
            <a:avLst/>
            <a:gdLst/>
            <a:ahLst/>
            <a:cxnLst/>
            <a:rect l="l" t="t" r="r" b="b"/>
            <a:pathLst>
              <a:path w="386" h="386" extrusionOk="0">
                <a:moveTo>
                  <a:pt x="193" y="11"/>
                </a:moveTo>
                <a:lnTo>
                  <a:pt x="161" y="14"/>
                </a:lnTo>
                <a:lnTo>
                  <a:pt x="130" y="22"/>
                </a:lnTo>
                <a:lnTo>
                  <a:pt x="102" y="36"/>
                </a:lnTo>
                <a:lnTo>
                  <a:pt x="76" y="54"/>
                </a:lnTo>
                <a:lnTo>
                  <a:pt x="53" y="75"/>
                </a:lnTo>
                <a:lnTo>
                  <a:pt x="36" y="101"/>
                </a:lnTo>
                <a:lnTo>
                  <a:pt x="22" y="129"/>
                </a:lnTo>
                <a:lnTo>
                  <a:pt x="13" y="161"/>
                </a:lnTo>
                <a:lnTo>
                  <a:pt x="10" y="193"/>
                </a:lnTo>
                <a:lnTo>
                  <a:pt x="13" y="226"/>
                </a:lnTo>
                <a:lnTo>
                  <a:pt x="22" y="256"/>
                </a:lnTo>
                <a:lnTo>
                  <a:pt x="36" y="285"/>
                </a:lnTo>
                <a:lnTo>
                  <a:pt x="53" y="311"/>
                </a:lnTo>
                <a:lnTo>
                  <a:pt x="76" y="333"/>
                </a:lnTo>
                <a:lnTo>
                  <a:pt x="102" y="351"/>
                </a:lnTo>
                <a:lnTo>
                  <a:pt x="130" y="364"/>
                </a:lnTo>
                <a:lnTo>
                  <a:pt x="161" y="373"/>
                </a:lnTo>
                <a:lnTo>
                  <a:pt x="193" y="376"/>
                </a:lnTo>
                <a:lnTo>
                  <a:pt x="226" y="373"/>
                </a:lnTo>
                <a:lnTo>
                  <a:pt x="257" y="364"/>
                </a:lnTo>
                <a:lnTo>
                  <a:pt x="286" y="351"/>
                </a:lnTo>
                <a:lnTo>
                  <a:pt x="311" y="333"/>
                </a:lnTo>
                <a:lnTo>
                  <a:pt x="334" y="311"/>
                </a:lnTo>
                <a:lnTo>
                  <a:pt x="351" y="285"/>
                </a:lnTo>
                <a:lnTo>
                  <a:pt x="365" y="256"/>
                </a:lnTo>
                <a:lnTo>
                  <a:pt x="373" y="226"/>
                </a:lnTo>
                <a:lnTo>
                  <a:pt x="377" y="193"/>
                </a:lnTo>
                <a:lnTo>
                  <a:pt x="373" y="161"/>
                </a:lnTo>
                <a:lnTo>
                  <a:pt x="365" y="129"/>
                </a:lnTo>
                <a:lnTo>
                  <a:pt x="351" y="101"/>
                </a:lnTo>
                <a:lnTo>
                  <a:pt x="334" y="75"/>
                </a:lnTo>
                <a:lnTo>
                  <a:pt x="311" y="54"/>
                </a:lnTo>
                <a:lnTo>
                  <a:pt x="286" y="36"/>
                </a:lnTo>
                <a:lnTo>
                  <a:pt x="257" y="22"/>
                </a:lnTo>
                <a:lnTo>
                  <a:pt x="226" y="14"/>
                </a:lnTo>
                <a:lnTo>
                  <a:pt x="193" y="11"/>
                </a:lnTo>
                <a:close/>
                <a:moveTo>
                  <a:pt x="193" y="0"/>
                </a:moveTo>
                <a:lnTo>
                  <a:pt x="228" y="3"/>
                </a:lnTo>
                <a:lnTo>
                  <a:pt x="260" y="12"/>
                </a:lnTo>
                <a:lnTo>
                  <a:pt x="290" y="27"/>
                </a:lnTo>
                <a:lnTo>
                  <a:pt x="317" y="45"/>
                </a:lnTo>
                <a:lnTo>
                  <a:pt x="341" y="69"/>
                </a:lnTo>
                <a:lnTo>
                  <a:pt x="360" y="96"/>
                </a:lnTo>
                <a:lnTo>
                  <a:pt x="375" y="126"/>
                </a:lnTo>
                <a:lnTo>
                  <a:pt x="383" y="158"/>
                </a:lnTo>
                <a:lnTo>
                  <a:pt x="386" y="193"/>
                </a:lnTo>
                <a:lnTo>
                  <a:pt x="383" y="228"/>
                </a:lnTo>
                <a:lnTo>
                  <a:pt x="375" y="261"/>
                </a:lnTo>
                <a:lnTo>
                  <a:pt x="360" y="291"/>
                </a:lnTo>
                <a:lnTo>
                  <a:pt x="341" y="318"/>
                </a:lnTo>
                <a:lnTo>
                  <a:pt x="317" y="340"/>
                </a:lnTo>
                <a:lnTo>
                  <a:pt x="290" y="360"/>
                </a:lnTo>
                <a:lnTo>
                  <a:pt x="260" y="374"/>
                </a:lnTo>
                <a:lnTo>
                  <a:pt x="228" y="383"/>
                </a:lnTo>
                <a:lnTo>
                  <a:pt x="193" y="386"/>
                </a:lnTo>
                <a:lnTo>
                  <a:pt x="159" y="383"/>
                </a:lnTo>
                <a:lnTo>
                  <a:pt x="127" y="374"/>
                </a:lnTo>
                <a:lnTo>
                  <a:pt x="96" y="360"/>
                </a:lnTo>
                <a:lnTo>
                  <a:pt x="69" y="340"/>
                </a:lnTo>
                <a:lnTo>
                  <a:pt x="46" y="318"/>
                </a:lnTo>
                <a:lnTo>
                  <a:pt x="26" y="291"/>
                </a:lnTo>
                <a:lnTo>
                  <a:pt x="12" y="261"/>
                </a:lnTo>
                <a:lnTo>
                  <a:pt x="4" y="228"/>
                </a:lnTo>
                <a:lnTo>
                  <a:pt x="0" y="193"/>
                </a:lnTo>
                <a:lnTo>
                  <a:pt x="4" y="158"/>
                </a:lnTo>
                <a:lnTo>
                  <a:pt x="12" y="126"/>
                </a:lnTo>
                <a:lnTo>
                  <a:pt x="26" y="96"/>
                </a:lnTo>
                <a:lnTo>
                  <a:pt x="46" y="69"/>
                </a:lnTo>
                <a:lnTo>
                  <a:pt x="69" y="45"/>
                </a:lnTo>
                <a:lnTo>
                  <a:pt x="96" y="27"/>
                </a:lnTo>
                <a:lnTo>
                  <a:pt x="127" y="12"/>
                </a:lnTo>
                <a:lnTo>
                  <a:pt x="159" y="3"/>
                </a:lnTo>
                <a:lnTo>
                  <a:pt x="193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72"/>
          <p:cNvSpPr txBox="1"/>
          <p:nvPr/>
        </p:nvSpPr>
        <p:spPr>
          <a:xfrm>
            <a:off x="2561947" y="11348800"/>
            <a:ext cx="26124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Gratuit</a:t>
            </a: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72"/>
          <p:cNvSpPr txBox="1"/>
          <p:nvPr/>
        </p:nvSpPr>
        <p:spPr>
          <a:xfrm>
            <a:off x="6645197" y="11348800"/>
            <a:ext cx="26124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Rapide</a:t>
            </a: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p72"/>
          <p:cNvSpPr txBox="1"/>
          <p:nvPr/>
        </p:nvSpPr>
        <p:spPr>
          <a:xfrm>
            <a:off x="14918600" y="11354200"/>
            <a:ext cx="2612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Les droits</a:t>
            </a:r>
            <a:endParaRPr sz="3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préservés</a:t>
            </a:r>
            <a:endParaRPr sz="3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72"/>
          <p:cNvSpPr txBox="1"/>
          <p:nvPr/>
        </p:nvSpPr>
        <p:spPr>
          <a:xfrm>
            <a:off x="19113375" y="11354200"/>
            <a:ext cx="2612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Accord</a:t>
            </a:r>
            <a:endParaRPr sz="3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officiel</a:t>
            </a:r>
            <a:endParaRPr sz="3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72"/>
          <p:cNvSpPr txBox="1"/>
          <p:nvPr/>
        </p:nvSpPr>
        <p:spPr>
          <a:xfrm>
            <a:off x="10781897" y="11354200"/>
            <a:ext cx="26124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3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Proximité</a:t>
            </a:r>
            <a:endParaRPr sz="1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72"/>
          <p:cNvSpPr/>
          <p:nvPr/>
        </p:nvSpPr>
        <p:spPr>
          <a:xfrm>
            <a:off x="3514172" y="7155974"/>
            <a:ext cx="549755" cy="764754"/>
          </a:xfrm>
          <a:custGeom>
            <a:avLst/>
            <a:gdLst/>
            <a:ahLst/>
            <a:cxnLst/>
            <a:rect l="l" t="t" r="r" b="b"/>
            <a:pathLst>
              <a:path w="4277" h="5950" extrusionOk="0">
                <a:moveTo>
                  <a:pt x="3300" y="0"/>
                </a:moveTo>
                <a:lnTo>
                  <a:pt x="2836" y="47"/>
                </a:lnTo>
                <a:lnTo>
                  <a:pt x="2371" y="140"/>
                </a:lnTo>
                <a:lnTo>
                  <a:pt x="1999" y="326"/>
                </a:lnTo>
                <a:lnTo>
                  <a:pt x="1581" y="558"/>
                </a:lnTo>
                <a:lnTo>
                  <a:pt x="1255" y="837"/>
                </a:lnTo>
                <a:lnTo>
                  <a:pt x="976" y="1162"/>
                </a:lnTo>
                <a:lnTo>
                  <a:pt x="744" y="1534"/>
                </a:lnTo>
                <a:lnTo>
                  <a:pt x="558" y="1999"/>
                </a:lnTo>
                <a:lnTo>
                  <a:pt x="47" y="1999"/>
                </a:lnTo>
                <a:lnTo>
                  <a:pt x="0" y="2092"/>
                </a:lnTo>
                <a:lnTo>
                  <a:pt x="0" y="2603"/>
                </a:lnTo>
                <a:lnTo>
                  <a:pt x="47" y="2696"/>
                </a:lnTo>
                <a:lnTo>
                  <a:pt x="140" y="2743"/>
                </a:lnTo>
                <a:lnTo>
                  <a:pt x="419" y="2743"/>
                </a:lnTo>
                <a:lnTo>
                  <a:pt x="419" y="3161"/>
                </a:lnTo>
                <a:lnTo>
                  <a:pt x="140" y="3161"/>
                </a:lnTo>
                <a:lnTo>
                  <a:pt x="47" y="3207"/>
                </a:lnTo>
                <a:lnTo>
                  <a:pt x="0" y="3300"/>
                </a:lnTo>
                <a:lnTo>
                  <a:pt x="0" y="3765"/>
                </a:lnTo>
                <a:lnTo>
                  <a:pt x="47" y="3904"/>
                </a:lnTo>
                <a:lnTo>
                  <a:pt x="558" y="3904"/>
                </a:lnTo>
                <a:lnTo>
                  <a:pt x="698" y="4369"/>
                </a:lnTo>
                <a:lnTo>
                  <a:pt x="930" y="4741"/>
                </a:lnTo>
                <a:lnTo>
                  <a:pt x="1209" y="5113"/>
                </a:lnTo>
                <a:lnTo>
                  <a:pt x="1534" y="5392"/>
                </a:lnTo>
                <a:lnTo>
                  <a:pt x="1952" y="5671"/>
                </a:lnTo>
                <a:lnTo>
                  <a:pt x="2371" y="5810"/>
                </a:lnTo>
                <a:lnTo>
                  <a:pt x="2789" y="5903"/>
                </a:lnTo>
                <a:lnTo>
                  <a:pt x="3300" y="5950"/>
                </a:lnTo>
                <a:lnTo>
                  <a:pt x="3579" y="5950"/>
                </a:lnTo>
                <a:lnTo>
                  <a:pt x="3765" y="5903"/>
                </a:lnTo>
                <a:lnTo>
                  <a:pt x="3998" y="5903"/>
                </a:lnTo>
                <a:lnTo>
                  <a:pt x="4090" y="5857"/>
                </a:lnTo>
                <a:lnTo>
                  <a:pt x="4137" y="5857"/>
                </a:lnTo>
                <a:lnTo>
                  <a:pt x="4183" y="5810"/>
                </a:lnTo>
                <a:lnTo>
                  <a:pt x="4276" y="5764"/>
                </a:lnTo>
                <a:lnTo>
                  <a:pt x="4276" y="5671"/>
                </a:lnTo>
                <a:lnTo>
                  <a:pt x="4137" y="4973"/>
                </a:lnTo>
                <a:lnTo>
                  <a:pt x="4090" y="4881"/>
                </a:lnTo>
                <a:lnTo>
                  <a:pt x="3951" y="4881"/>
                </a:lnTo>
                <a:lnTo>
                  <a:pt x="3905" y="4927"/>
                </a:lnTo>
                <a:lnTo>
                  <a:pt x="3812" y="4927"/>
                </a:lnTo>
                <a:lnTo>
                  <a:pt x="3719" y="4973"/>
                </a:lnTo>
                <a:lnTo>
                  <a:pt x="3021" y="4973"/>
                </a:lnTo>
                <a:lnTo>
                  <a:pt x="2789" y="4927"/>
                </a:lnTo>
                <a:lnTo>
                  <a:pt x="2557" y="4834"/>
                </a:lnTo>
                <a:lnTo>
                  <a:pt x="2324" y="4695"/>
                </a:lnTo>
                <a:lnTo>
                  <a:pt x="2138" y="4555"/>
                </a:lnTo>
                <a:lnTo>
                  <a:pt x="1952" y="4369"/>
                </a:lnTo>
                <a:lnTo>
                  <a:pt x="1813" y="4137"/>
                </a:lnTo>
                <a:lnTo>
                  <a:pt x="1674" y="3904"/>
                </a:lnTo>
                <a:lnTo>
                  <a:pt x="3393" y="3904"/>
                </a:lnTo>
                <a:lnTo>
                  <a:pt x="3440" y="3812"/>
                </a:lnTo>
                <a:lnTo>
                  <a:pt x="3579" y="3347"/>
                </a:lnTo>
                <a:lnTo>
                  <a:pt x="3533" y="3207"/>
                </a:lnTo>
                <a:lnTo>
                  <a:pt x="3440" y="3161"/>
                </a:lnTo>
                <a:lnTo>
                  <a:pt x="1488" y="3161"/>
                </a:lnTo>
                <a:lnTo>
                  <a:pt x="1488" y="2743"/>
                </a:lnTo>
                <a:lnTo>
                  <a:pt x="3533" y="2743"/>
                </a:lnTo>
                <a:lnTo>
                  <a:pt x="3626" y="2696"/>
                </a:lnTo>
                <a:lnTo>
                  <a:pt x="3672" y="2603"/>
                </a:lnTo>
                <a:lnTo>
                  <a:pt x="3812" y="2138"/>
                </a:lnTo>
                <a:lnTo>
                  <a:pt x="3765" y="2045"/>
                </a:lnTo>
                <a:lnTo>
                  <a:pt x="3719" y="1999"/>
                </a:lnTo>
                <a:lnTo>
                  <a:pt x="1674" y="1999"/>
                </a:lnTo>
                <a:lnTo>
                  <a:pt x="1813" y="1766"/>
                </a:lnTo>
                <a:lnTo>
                  <a:pt x="1952" y="1534"/>
                </a:lnTo>
                <a:lnTo>
                  <a:pt x="2092" y="1395"/>
                </a:lnTo>
                <a:lnTo>
                  <a:pt x="2324" y="1255"/>
                </a:lnTo>
                <a:lnTo>
                  <a:pt x="2510" y="1116"/>
                </a:lnTo>
                <a:lnTo>
                  <a:pt x="2743" y="1023"/>
                </a:lnTo>
                <a:lnTo>
                  <a:pt x="3021" y="976"/>
                </a:lnTo>
                <a:lnTo>
                  <a:pt x="3626" y="976"/>
                </a:lnTo>
                <a:lnTo>
                  <a:pt x="3719" y="1023"/>
                </a:lnTo>
                <a:lnTo>
                  <a:pt x="3951" y="1023"/>
                </a:lnTo>
                <a:lnTo>
                  <a:pt x="3998" y="930"/>
                </a:lnTo>
                <a:lnTo>
                  <a:pt x="4183" y="279"/>
                </a:lnTo>
                <a:lnTo>
                  <a:pt x="4183" y="186"/>
                </a:lnTo>
                <a:lnTo>
                  <a:pt x="4090" y="93"/>
                </a:lnTo>
                <a:lnTo>
                  <a:pt x="3719" y="47"/>
                </a:lnTo>
                <a:lnTo>
                  <a:pt x="3300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72"/>
          <p:cNvSpPr/>
          <p:nvPr/>
        </p:nvSpPr>
        <p:spPr>
          <a:xfrm>
            <a:off x="15825976" y="7155975"/>
            <a:ext cx="802210" cy="764749"/>
          </a:xfrm>
          <a:custGeom>
            <a:avLst/>
            <a:gdLst/>
            <a:ahLst/>
            <a:cxnLst/>
            <a:rect l="l" t="t" r="r" b="b"/>
            <a:pathLst>
              <a:path w="5951" h="5673" extrusionOk="0">
                <a:moveTo>
                  <a:pt x="790" y="4278"/>
                </a:moveTo>
                <a:lnTo>
                  <a:pt x="883" y="4324"/>
                </a:lnTo>
                <a:lnTo>
                  <a:pt x="930" y="4417"/>
                </a:lnTo>
                <a:lnTo>
                  <a:pt x="930" y="4510"/>
                </a:lnTo>
                <a:lnTo>
                  <a:pt x="930" y="4603"/>
                </a:lnTo>
                <a:lnTo>
                  <a:pt x="883" y="4649"/>
                </a:lnTo>
                <a:lnTo>
                  <a:pt x="790" y="4742"/>
                </a:lnTo>
                <a:lnTo>
                  <a:pt x="604" y="4742"/>
                </a:lnTo>
                <a:lnTo>
                  <a:pt x="511" y="4649"/>
                </a:lnTo>
                <a:lnTo>
                  <a:pt x="465" y="4603"/>
                </a:lnTo>
                <a:lnTo>
                  <a:pt x="465" y="4510"/>
                </a:lnTo>
                <a:lnTo>
                  <a:pt x="465" y="4417"/>
                </a:lnTo>
                <a:lnTo>
                  <a:pt x="511" y="4324"/>
                </a:lnTo>
                <a:lnTo>
                  <a:pt x="604" y="4278"/>
                </a:lnTo>
                <a:close/>
                <a:moveTo>
                  <a:pt x="139" y="2372"/>
                </a:moveTo>
                <a:lnTo>
                  <a:pt x="46" y="2418"/>
                </a:lnTo>
                <a:lnTo>
                  <a:pt x="0" y="2511"/>
                </a:lnTo>
                <a:lnTo>
                  <a:pt x="0" y="2604"/>
                </a:lnTo>
                <a:lnTo>
                  <a:pt x="0" y="4975"/>
                </a:lnTo>
                <a:lnTo>
                  <a:pt x="0" y="5068"/>
                </a:lnTo>
                <a:lnTo>
                  <a:pt x="46" y="5161"/>
                </a:lnTo>
                <a:lnTo>
                  <a:pt x="139" y="5207"/>
                </a:lnTo>
                <a:lnTo>
                  <a:pt x="1395" y="5207"/>
                </a:lnTo>
                <a:lnTo>
                  <a:pt x="1441" y="5161"/>
                </a:lnTo>
                <a:lnTo>
                  <a:pt x="1534" y="5068"/>
                </a:lnTo>
                <a:lnTo>
                  <a:pt x="1534" y="4975"/>
                </a:lnTo>
                <a:lnTo>
                  <a:pt x="1534" y="2604"/>
                </a:lnTo>
                <a:lnTo>
                  <a:pt x="1534" y="2511"/>
                </a:lnTo>
                <a:lnTo>
                  <a:pt x="1441" y="2418"/>
                </a:lnTo>
                <a:lnTo>
                  <a:pt x="1395" y="2372"/>
                </a:lnTo>
                <a:close/>
                <a:moveTo>
                  <a:pt x="3579" y="1"/>
                </a:moveTo>
                <a:lnTo>
                  <a:pt x="3486" y="47"/>
                </a:lnTo>
                <a:lnTo>
                  <a:pt x="3393" y="233"/>
                </a:lnTo>
                <a:lnTo>
                  <a:pt x="3301" y="419"/>
                </a:lnTo>
                <a:lnTo>
                  <a:pt x="3254" y="652"/>
                </a:lnTo>
                <a:lnTo>
                  <a:pt x="3208" y="884"/>
                </a:lnTo>
                <a:lnTo>
                  <a:pt x="3161" y="1070"/>
                </a:lnTo>
                <a:lnTo>
                  <a:pt x="3022" y="1256"/>
                </a:lnTo>
                <a:lnTo>
                  <a:pt x="2650" y="1674"/>
                </a:lnTo>
                <a:lnTo>
                  <a:pt x="2278" y="2139"/>
                </a:lnTo>
                <a:lnTo>
                  <a:pt x="2092" y="2279"/>
                </a:lnTo>
                <a:lnTo>
                  <a:pt x="1999" y="2372"/>
                </a:lnTo>
                <a:lnTo>
                  <a:pt x="1906" y="2372"/>
                </a:lnTo>
                <a:lnTo>
                  <a:pt x="1813" y="2418"/>
                </a:lnTo>
                <a:lnTo>
                  <a:pt x="1766" y="2511"/>
                </a:lnTo>
                <a:lnTo>
                  <a:pt x="1766" y="2604"/>
                </a:lnTo>
                <a:lnTo>
                  <a:pt x="1766" y="4975"/>
                </a:lnTo>
                <a:lnTo>
                  <a:pt x="1766" y="5068"/>
                </a:lnTo>
                <a:lnTo>
                  <a:pt x="1859" y="5161"/>
                </a:lnTo>
                <a:lnTo>
                  <a:pt x="1906" y="5207"/>
                </a:lnTo>
                <a:lnTo>
                  <a:pt x="1999" y="5207"/>
                </a:lnTo>
                <a:lnTo>
                  <a:pt x="2231" y="5254"/>
                </a:lnTo>
                <a:lnTo>
                  <a:pt x="2603" y="5393"/>
                </a:lnTo>
                <a:lnTo>
                  <a:pt x="3022" y="5533"/>
                </a:lnTo>
                <a:lnTo>
                  <a:pt x="3486" y="5626"/>
                </a:lnTo>
                <a:lnTo>
                  <a:pt x="4044" y="5672"/>
                </a:lnTo>
                <a:lnTo>
                  <a:pt x="4742" y="5672"/>
                </a:lnTo>
                <a:lnTo>
                  <a:pt x="4928" y="5626"/>
                </a:lnTo>
                <a:lnTo>
                  <a:pt x="5113" y="5533"/>
                </a:lnTo>
                <a:lnTo>
                  <a:pt x="5253" y="5393"/>
                </a:lnTo>
                <a:lnTo>
                  <a:pt x="5346" y="5254"/>
                </a:lnTo>
                <a:lnTo>
                  <a:pt x="5392" y="5114"/>
                </a:lnTo>
                <a:lnTo>
                  <a:pt x="5439" y="4928"/>
                </a:lnTo>
                <a:lnTo>
                  <a:pt x="5439" y="4742"/>
                </a:lnTo>
                <a:lnTo>
                  <a:pt x="5532" y="4556"/>
                </a:lnTo>
                <a:lnTo>
                  <a:pt x="5625" y="4371"/>
                </a:lnTo>
                <a:lnTo>
                  <a:pt x="5671" y="4138"/>
                </a:lnTo>
                <a:lnTo>
                  <a:pt x="5625" y="3952"/>
                </a:lnTo>
                <a:lnTo>
                  <a:pt x="5764" y="3720"/>
                </a:lnTo>
                <a:lnTo>
                  <a:pt x="5764" y="3441"/>
                </a:lnTo>
                <a:lnTo>
                  <a:pt x="5718" y="3162"/>
                </a:lnTo>
                <a:lnTo>
                  <a:pt x="5904" y="2883"/>
                </a:lnTo>
                <a:lnTo>
                  <a:pt x="5950" y="2604"/>
                </a:lnTo>
                <a:lnTo>
                  <a:pt x="5904" y="2325"/>
                </a:lnTo>
                <a:lnTo>
                  <a:pt x="5718" y="2093"/>
                </a:lnTo>
                <a:lnTo>
                  <a:pt x="5485" y="1953"/>
                </a:lnTo>
                <a:lnTo>
                  <a:pt x="5206" y="1907"/>
                </a:lnTo>
                <a:lnTo>
                  <a:pt x="4184" y="1907"/>
                </a:lnTo>
                <a:lnTo>
                  <a:pt x="4230" y="1814"/>
                </a:lnTo>
                <a:lnTo>
                  <a:pt x="4277" y="1721"/>
                </a:lnTo>
                <a:lnTo>
                  <a:pt x="4277" y="1628"/>
                </a:lnTo>
                <a:lnTo>
                  <a:pt x="4416" y="1442"/>
                </a:lnTo>
                <a:lnTo>
                  <a:pt x="4463" y="1209"/>
                </a:lnTo>
                <a:lnTo>
                  <a:pt x="4509" y="931"/>
                </a:lnTo>
                <a:lnTo>
                  <a:pt x="4509" y="791"/>
                </a:lnTo>
                <a:lnTo>
                  <a:pt x="4463" y="605"/>
                </a:lnTo>
                <a:lnTo>
                  <a:pt x="4463" y="419"/>
                </a:lnTo>
                <a:lnTo>
                  <a:pt x="4370" y="280"/>
                </a:lnTo>
                <a:lnTo>
                  <a:pt x="4184" y="94"/>
                </a:lnTo>
                <a:lnTo>
                  <a:pt x="3998" y="1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72"/>
          <p:cNvSpPr/>
          <p:nvPr/>
        </p:nvSpPr>
        <p:spPr>
          <a:xfrm>
            <a:off x="7550297" y="7184311"/>
            <a:ext cx="802202" cy="802052"/>
          </a:xfrm>
          <a:custGeom>
            <a:avLst/>
            <a:gdLst/>
            <a:ahLst/>
            <a:cxnLst/>
            <a:rect l="l" t="t" r="r" b="b"/>
            <a:pathLst>
              <a:path w="5961" h="5960" extrusionOk="0">
                <a:moveTo>
                  <a:pt x="2655" y="0"/>
                </a:moveTo>
                <a:lnTo>
                  <a:pt x="2375" y="47"/>
                </a:lnTo>
                <a:lnTo>
                  <a:pt x="2096" y="140"/>
                </a:lnTo>
                <a:lnTo>
                  <a:pt x="1816" y="233"/>
                </a:lnTo>
                <a:lnTo>
                  <a:pt x="1304" y="512"/>
                </a:lnTo>
                <a:lnTo>
                  <a:pt x="885" y="885"/>
                </a:lnTo>
                <a:lnTo>
                  <a:pt x="513" y="1304"/>
                </a:lnTo>
                <a:lnTo>
                  <a:pt x="233" y="1816"/>
                </a:lnTo>
                <a:lnTo>
                  <a:pt x="140" y="2095"/>
                </a:lnTo>
                <a:lnTo>
                  <a:pt x="47" y="2375"/>
                </a:lnTo>
                <a:lnTo>
                  <a:pt x="1" y="2654"/>
                </a:lnTo>
                <a:lnTo>
                  <a:pt x="1" y="2980"/>
                </a:lnTo>
                <a:lnTo>
                  <a:pt x="1" y="3259"/>
                </a:lnTo>
                <a:lnTo>
                  <a:pt x="47" y="3585"/>
                </a:lnTo>
                <a:lnTo>
                  <a:pt x="140" y="3865"/>
                </a:lnTo>
                <a:lnTo>
                  <a:pt x="233" y="4144"/>
                </a:lnTo>
                <a:lnTo>
                  <a:pt x="513" y="4656"/>
                </a:lnTo>
                <a:lnTo>
                  <a:pt x="885" y="5075"/>
                </a:lnTo>
                <a:lnTo>
                  <a:pt x="1304" y="5448"/>
                </a:lnTo>
                <a:lnTo>
                  <a:pt x="1816" y="5727"/>
                </a:lnTo>
                <a:lnTo>
                  <a:pt x="2096" y="5820"/>
                </a:lnTo>
                <a:lnTo>
                  <a:pt x="2375" y="5913"/>
                </a:lnTo>
                <a:lnTo>
                  <a:pt x="2655" y="5913"/>
                </a:lnTo>
                <a:lnTo>
                  <a:pt x="2980" y="5960"/>
                </a:lnTo>
                <a:lnTo>
                  <a:pt x="3306" y="5913"/>
                </a:lnTo>
                <a:lnTo>
                  <a:pt x="3632" y="5867"/>
                </a:lnTo>
                <a:lnTo>
                  <a:pt x="3958" y="5774"/>
                </a:lnTo>
                <a:lnTo>
                  <a:pt x="4238" y="5681"/>
                </a:lnTo>
                <a:lnTo>
                  <a:pt x="4517" y="5494"/>
                </a:lnTo>
                <a:lnTo>
                  <a:pt x="4796" y="5308"/>
                </a:lnTo>
                <a:lnTo>
                  <a:pt x="5029" y="5122"/>
                </a:lnTo>
                <a:lnTo>
                  <a:pt x="5262" y="4889"/>
                </a:lnTo>
                <a:lnTo>
                  <a:pt x="5309" y="4796"/>
                </a:lnTo>
                <a:lnTo>
                  <a:pt x="5262" y="4703"/>
                </a:lnTo>
                <a:lnTo>
                  <a:pt x="4750" y="4191"/>
                </a:lnTo>
                <a:lnTo>
                  <a:pt x="4610" y="4144"/>
                </a:lnTo>
                <a:lnTo>
                  <a:pt x="4564" y="4191"/>
                </a:lnTo>
                <a:lnTo>
                  <a:pt x="4238" y="4517"/>
                </a:lnTo>
                <a:lnTo>
                  <a:pt x="3865" y="4749"/>
                </a:lnTo>
                <a:lnTo>
                  <a:pt x="3446" y="4889"/>
                </a:lnTo>
                <a:lnTo>
                  <a:pt x="2980" y="4936"/>
                </a:lnTo>
                <a:lnTo>
                  <a:pt x="2561" y="4936"/>
                </a:lnTo>
                <a:lnTo>
                  <a:pt x="2189" y="4796"/>
                </a:lnTo>
                <a:lnTo>
                  <a:pt x="1863" y="4610"/>
                </a:lnTo>
                <a:lnTo>
                  <a:pt x="1584" y="4377"/>
                </a:lnTo>
                <a:lnTo>
                  <a:pt x="1351" y="4097"/>
                </a:lnTo>
                <a:lnTo>
                  <a:pt x="1165" y="3725"/>
                </a:lnTo>
                <a:lnTo>
                  <a:pt x="1025" y="3353"/>
                </a:lnTo>
                <a:lnTo>
                  <a:pt x="978" y="2980"/>
                </a:lnTo>
                <a:lnTo>
                  <a:pt x="1025" y="2561"/>
                </a:lnTo>
                <a:lnTo>
                  <a:pt x="1165" y="2188"/>
                </a:lnTo>
                <a:lnTo>
                  <a:pt x="1351" y="1863"/>
                </a:lnTo>
                <a:lnTo>
                  <a:pt x="1584" y="1583"/>
                </a:lnTo>
                <a:lnTo>
                  <a:pt x="1863" y="1304"/>
                </a:lnTo>
                <a:lnTo>
                  <a:pt x="2189" y="1164"/>
                </a:lnTo>
                <a:lnTo>
                  <a:pt x="2561" y="1024"/>
                </a:lnTo>
                <a:lnTo>
                  <a:pt x="2980" y="978"/>
                </a:lnTo>
                <a:lnTo>
                  <a:pt x="3353" y="1024"/>
                </a:lnTo>
                <a:lnTo>
                  <a:pt x="3725" y="1118"/>
                </a:lnTo>
                <a:lnTo>
                  <a:pt x="4005" y="1304"/>
                </a:lnTo>
                <a:lnTo>
                  <a:pt x="4331" y="1537"/>
                </a:lnTo>
                <a:lnTo>
                  <a:pt x="3772" y="2049"/>
                </a:lnTo>
                <a:lnTo>
                  <a:pt x="3725" y="2188"/>
                </a:lnTo>
                <a:lnTo>
                  <a:pt x="3725" y="2328"/>
                </a:lnTo>
                <a:lnTo>
                  <a:pt x="3819" y="2421"/>
                </a:lnTo>
                <a:lnTo>
                  <a:pt x="3958" y="2468"/>
                </a:lnTo>
                <a:lnTo>
                  <a:pt x="5821" y="2468"/>
                </a:lnTo>
                <a:lnTo>
                  <a:pt x="5867" y="2421"/>
                </a:lnTo>
                <a:lnTo>
                  <a:pt x="5914" y="2328"/>
                </a:lnTo>
                <a:lnTo>
                  <a:pt x="5960" y="2235"/>
                </a:lnTo>
                <a:lnTo>
                  <a:pt x="5960" y="466"/>
                </a:lnTo>
                <a:lnTo>
                  <a:pt x="5914" y="326"/>
                </a:lnTo>
                <a:lnTo>
                  <a:pt x="5821" y="279"/>
                </a:lnTo>
                <a:lnTo>
                  <a:pt x="5635" y="233"/>
                </a:lnTo>
                <a:lnTo>
                  <a:pt x="5541" y="326"/>
                </a:lnTo>
                <a:lnTo>
                  <a:pt x="5029" y="792"/>
                </a:lnTo>
                <a:lnTo>
                  <a:pt x="4564" y="466"/>
                </a:lnTo>
                <a:lnTo>
                  <a:pt x="4098" y="186"/>
                </a:lnTo>
                <a:lnTo>
                  <a:pt x="3539" y="47"/>
                </a:lnTo>
                <a:lnTo>
                  <a:pt x="2980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72"/>
          <p:cNvSpPr txBox="1"/>
          <p:nvPr/>
        </p:nvSpPr>
        <p:spPr>
          <a:xfrm>
            <a:off x="11084750" y="6953500"/>
            <a:ext cx="1899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pen Sans"/>
              <a:buNone/>
            </a:pPr>
            <a:r>
              <a:rPr lang="en-US" sz="7100">
                <a:solidFill>
                  <a:srgbClr val="1A018C"/>
                </a:solidFill>
                <a:latin typeface="Roboto Black"/>
                <a:ea typeface="Roboto Black"/>
                <a:cs typeface="Roboto Black"/>
                <a:sym typeface="Roboto Black"/>
              </a:rPr>
              <a:t>?!</a:t>
            </a:r>
            <a:endParaRPr sz="5500" i="0" u="none" strike="noStrike" cap="none">
              <a:solidFill>
                <a:srgbClr val="1A018C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cxnSp>
        <p:nvCxnSpPr>
          <p:cNvPr id="334" name="Google Shape;334;p72"/>
          <p:cNvCxnSpPr/>
          <p:nvPr/>
        </p:nvCxnSpPr>
        <p:spPr>
          <a:xfrm rot="10800000">
            <a:off x="3865867" y="9874826"/>
            <a:ext cx="0" cy="1219200"/>
          </a:xfrm>
          <a:prstGeom prst="straightConnector1">
            <a:avLst/>
          </a:prstGeom>
          <a:noFill/>
          <a:ln w="25400" cap="flat" cmpd="sng">
            <a:solidFill>
              <a:srgbClr val="1A018C"/>
            </a:solidFill>
            <a:prstDash val="solid"/>
            <a:miter lim="400000"/>
            <a:headEnd type="triangle" w="sm" len="sm"/>
            <a:tailEnd type="oval" w="med" len="med"/>
          </a:ln>
        </p:spPr>
      </p:cxnSp>
      <p:cxnSp>
        <p:nvCxnSpPr>
          <p:cNvPr id="335" name="Google Shape;335;p72"/>
          <p:cNvCxnSpPr/>
          <p:nvPr/>
        </p:nvCxnSpPr>
        <p:spPr>
          <a:xfrm rot="10800000">
            <a:off x="7951405" y="9874826"/>
            <a:ext cx="0" cy="1219200"/>
          </a:xfrm>
          <a:prstGeom prst="straightConnector1">
            <a:avLst/>
          </a:prstGeom>
          <a:noFill/>
          <a:ln w="25400" cap="flat" cmpd="sng">
            <a:solidFill>
              <a:srgbClr val="1A018C"/>
            </a:solidFill>
            <a:prstDash val="solid"/>
            <a:miter lim="400000"/>
            <a:headEnd type="triangle" w="sm" len="sm"/>
            <a:tailEnd type="oval" w="med" len="med"/>
          </a:ln>
        </p:spPr>
      </p:cxnSp>
      <p:cxnSp>
        <p:nvCxnSpPr>
          <p:cNvPr id="336" name="Google Shape;336;p72"/>
          <p:cNvCxnSpPr/>
          <p:nvPr/>
        </p:nvCxnSpPr>
        <p:spPr>
          <a:xfrm rot="10800000">
            <a:off x="12034705" y="9876151"/>
            <a:ext cx="0" cy="1219200"/>
          </a:xfrm>
          <a:prstGeom prst="straightConnector1">
            <a:avLst/>
          </a:prstGeom>
          <a:noFill/>
          <a:ln w="25400" cap="flat" cmpd="sng">
            <a:solidFill>
              <a:srgbClr val="1A018C"/>
            </a:solidFill>
            <a:prstDash val="solid"/>
            <a:miter lim="400000"/>
            <a:headEnd type="triangle" w="sm" len="sm"/>
            <a:tailEnd type="oval" w="med" len="med"/>
          </a:ln>
        </p:spPr>
      </p:cxnSp>
      <p:cxnSp>
        <p:nvCxnSpPr>
          <p:cNvPr id="337" name="Google Shape;337;p72"/>
          <p:cNvCxnSpPr/>
          <p:nvPr/>
        </p:nvCxnSpPr>
        <p:spPr>
          <a:xfrm rot="10800000">
            <a:off x="16227092" y="9878864"/>
            <a:ext cx="0" cy="1219200"/>
          </a:xfrm>
          <a:prstGeom prst="straightConnector1">
            <a:avLst/>
          </a:prstGeom>
          <a:noFill/>
          <a:ln w="25400" cap="flat" cmpd="sng">
            <a:solidFill>
              <a:srgbClr val="1A018C"/>
            </a:solidFill>
            <a:prstDash val="solid"/>
            <a:miter lim="400000"/>
            <a:headEnd type="triangle" w="sm" len="sm"/>
            <a:tailEnd type="oval" w="med" len="med"/>
          </a:ln>
        </p:spPr>
      </p:cxnSp>
      <p:cxnSp>
        <p:nvCxnSpPr>
          <p:cNvPr id="338" name="Google Shape;338;p72"/>
          <p:cNvCxnSpPr/>
          <p:nvPr/>
        </p:nvCxnSpPr>
        <p:spPr>
          <a:xfrm rot="10800000">
            <a:off x="20417230" y="9878851"/>
            <a:ext cx="0" cy="1219200"/>
          </a:xfrm>
          <a:prstGeom prst="straightConnector1">
            <a:avLst/>
          </a:prstGeom>
          <a:noFill/>
          <a:ln w="25400" cap="flat" cmpd="sng">
            <a:solidFill>
              <a:srgbClr val="1A018C"/>
            </a:solidFill>
            <a:prstDash val="solid"/>
            <a:miter lim="400000"/>
            <a:headEnd type="triangle" w="sm" len="sm"/>
            <a:tailEnd type="oval" w="med" len="med"/>
          </a:ln>
        </p:spPr>
      </p:cxnSp>
      <p:sp>
        <p:nvSpPr>
          <p:cNvPr id="339" name="Google Shape;339;p72"/>
          <p:cNvSpPr txBox="1"/>
          <p:nvPr/>
        </p:nvSpPr>
        <p:spPr>
          <a:xfrm>
            <a:off x="1669175" y="2410575"/>
            <a:ext cx="17869500" cy="30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Open Sans Medium"/>
                <a:ea typeface="Open Sans Medium"/>
                <a:cs typeface="Open Sans Medium"/>
                <a:sym typeface="Open Sans Medium"/>
              </a:rPr>
              <a:t>Un Mode Alternatif de Règlement des Différends (MARD) gratuit :</a:t>
            </a:r>
            <a:endParaRPr sz="34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400">
                <a:latin typeface="Open Sans Medium"/>
                <a:ea typeface="Open Sans Medium"/>
                <a:cs typeface="Open Sans Medium"/>
                <a:sym typeface="Open Sans Medium"/>
              </a:rPr>
              <a:t>- </a:t>
            </a:r>
            <a:r>
              <a:rPr lang="en-US" sz="3400" b="1">
                <a:latin typeface="Open Sans"/>
                <a:ea typeface="Open Sans"/>
                <a:cs typeface="Open Sans"/>
                <a:sym typeface="Open Sans"/>
              </a:rPr>
              <a:t>Trouver une issue amiable</a:t>
            </a:r>
            <a:r>
              <a:rPr lang="en-US" sz="3400">
                <a:latin typeface="Open Sans Medium"/>
                <a:ea typeface="Open Sans Medium"/>
                <a:cs typeface="Open Sans Medium"/>
                <a:sym typeface="Open Sans Medium"/>
              </a:rPr>
              <a:t> rapidement à un différend civil</a:t>
            </a:r>
            <a:endParaRPr sz="34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3400">
                <a:latin typeface="Open Sans Medium"/>
                <a:ea typeface="Open Sans Medium"/>
                <a:cs typeface="Open Sans Medium"/>
                <a:sym typeface="Open Sans Medium"/>
              </a:rPr>
              <a:t>- </a:t>
            </a:r>
            <a:r>
              <a:rPr lang="en-US" sz="3400" b="1">
                <a:latin typeface="Open Sans"/>
                <a:ea typeface="Open Sans"/>
                <a:cs typeface="Open Sans"/>
                <a:sym typeface="Open Sans"/>
              </a:rPr>
              <a:t>Parvenir à un accord</a:t>
            </a:r>
            <a:r>
              <a:rPr lang="en-US" sz="3400">
                <a:latin typeface="Open Sans Medium"/>
                <a:ea typeface="Open Sans Medium"/>
                <a:cs typeface="Open Sans Medium"/>
                <a:sym typeface="Open Sans Medium"/>
              </a:rPr>
              <a:t> pour éviter une procédure judiciaire</a:t>
            </a:r>
            <a:endParaRPr sz="3400"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A5A5A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40" name="Google Shape;3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0000" y="7133538"/>
            <a:ext cx="819150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3"/>
          <p:cNvSpPr/>
          <p:nvPr/>
        </p:nvSpPr>
        <p:spPr>
          <a:xfrm>
            <a:off x="7825" y="4505125"/>
            <a:ext cx="24384000" cy="9210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73"/>
          <p:cNvCxnSpPr/>
          <p:nvPr/>
        </p:nvCxnSpPr>
        <p:spPr>
          <a:xfrm rot="10800000">
            <a:off x="16418520" y="11045484"/>
            <a:ext cx="66396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lgDash"/>
            <a:miter lim="800000"/>
            <a:headEnd type="none" w="sm" len="sm"/>
            <a:tailEnd type="triangle" w="med" len="med"/>
          </a:ln>
        </p:spPr>
      </p:cxnSp>
      <p:cxnSp>
        <p:nvCxnSpPr>
          <p:cNvPr id="347" name="Google Shape;347;p73"/>
          <p:cNvCxnSpPr/>
          <p:nvPr/>
        </p:nvCxnSpPr>
        <p:spPr>
          <a:xfrm>
            <a:off x="699800" y="11040900"/>
            <a:ext cx="73257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lgDash"/>
            <a:miter lim="800000"/>
            <a:headEnd type="none" w="sm" len="sm"/>
            <a:tailEnd type="none" w="sm" len="sm"/>
          </a:ln>
        </p:spPr>
      </p:cxnSp>
      <p:sp>
        <p:nvSpPr>
          <p:cNvPr id="348" name="Google Shape;348;p73"/>
          <p:cNvSpPr/>
          <p:nvPr/>
        </p:nvSpPr>
        <p:spPr>
          <a:xfrm>
            <a:off x="5915575" y="9978375"/>
            <a:ext cx="12568500" cy="22911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9" name="Google Shape;349;p73"/>
          <p:cNvCxnSpPr/>
          <p:nvPr/>
        </p:nvCxnSpPr>
        <p:spPr>
          <a:xfrm>
            <a:off x="23022575" y="6471400"/>
            <a:ext cx="0" cy="4573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lgDash"/>
            <a:miter lim="800000"/>
            <a:headEnd type="none" w="sm" len="sm"/>
            <a:tailEnd type="none" w="sm" len="sm"/>
          </a:ln>
        </p:spPr>
      </p:cxnSp>
      <p:sp>
        <p:nvSpPr>
          <p:cNvPr id="350" name="Google Shape;350;p73"/>
          <p:cNvSpPr txBox="1"/>
          <p:nvPr/>
        </p:nvSpPr>
        <p:spPr>
          <a:xfrm>
            <a:off x="6175649" y="10167375"/>
            <a:ext cx="12032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Préalable obligatoire pour tous les litiges ayant un impact financier inférieur ou égal à 5000 € et les troubles anormaux</a:t>
            </a:r>
            <a:endParaRPr sz="28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du voisinage</a:t>
            </a:r>
            <a:endParaRPr sz="2800"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1" name="Google Shape;351;p73"/>
          <p:cNvCxnSpPr/>
          <p:nvPr/>
        </p:nvCxnSpPr>
        <p:spPr>
          <a:xfrm>
            <a:off x="700375" y="6415375"/>
            <a:ext cx="15900" cy="4639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lgDash"/>
            <a:miter lim="800000"/>
            <a:headEnd type="none" w="sm" len="sm"/>
            <a:tailEnd type="none" w="sm" len="sm"/>
          </a:ln>
        </p:spPr>
      </p:cxnSp>
      <p:cxnSp>
        <p:nvCxnSpPr>
          <p:cNvPr id="352" name="Google Shape;352;p73"/>
          <p:cNvCxnSpPr/>
          <p:nvPr/>
        </p:nvCxnSpPr>
        <p:spPr>
          <a:xfrm>
            <a:off x="719225" y="6468913"/>
            <a:ext cx="204159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lgDash"/>
            <a:miter lim="800000"/>
            <a:headEnd type="none" w="sm" len="sm"/>
            <a:tailEnd type="triangle" w="med" len="med"/>
          </a:ln>
        </p:spPr>
      </p:cxnSp>
      <p:sp>
        <p:nvSpPr>
          <p:cNvPr id="353" name="Google Shape;353;p73"/>
          <p:cNvSpPr txBox="1"/>
          <p:nvPr/>
        </p:nvSpPr>
        <p:spPr>
          <a:xfrm>
            <a:off x="1661425" y="7655500"/>
            <a:ext cx="40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Relation entre </a:t>
            </a: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bailleurs et locataires</a:t>
            </a:r>
            <a:endParaRPr sz="2800" b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54" name="Google Shape;354;p73"/>
          <p:cNvCxnSpPr/>
          <p:nvPr/>
        </p:nvCxnSpPr>
        <p:spPr>
          <a:xfrm>
            <a:off x="21016799" y="6548931"/>
            <a:ext cx="19638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lgDash"/>
            <a:miter lim="800000"/>
            <a:headEnd type="none" w="sm" len="sm"/>
            <a:tailEnd type="none" w="sm" len="sm"/>
          </a:ln>
        </p:spPr>
      </p:cxnSp>
      <p:sp>
        <p:nvSpPr>
          <p:cNvPr id="355" name="Google Shape;355;p73"/>
          <p:cNvSpPr/>
          <p:nvPr/>
        </p:nvSpPr>
        <p:spPr>
          <a:xfrm>
            <a:off x="6395172" y="5740618"/>
            <a:ext cx="1527000" cy="1527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73"/>
          <p:cNvSpPr/>
          <p:nvPr/>
        </p:nvSpPr>
        <p:spPr>
          <a:xfrm>
            <a:off x="9891566" y="5740618"/>
            <a:ext cx="1527000" cy="1527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73"/>
          <p:cNvSpPr/>
          <p:nvPr/>
        </p:nvSpPr>
        <p:spPr>
          <a:xfrm>
            <a:off x="13247123" y="5740618"/>
            <a:ext cx="1527000" cy="1527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73"/>
          <p:cNvSpPr/>
          <p:nvPr/>
        </p:nvSpPr>
        <p:spPr>
          <a:xfrm>
            <a:off x="16602686" y="5740618"/>
            <a:ext cx="1527000" cy="1527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73"/>
          <p:cNvSpPr txBox="1"/>
          <p:nvPr/>
        </p:nvSpPr>
        <p:spPr>
          <a:xfrm>
            <a:off x="5157825" y="7655500"/>
            <a:ext cx="40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Litiges de la</a:t>
            </a:r>
            <a:endParaRPr sz="2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consommation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0" name="Google Shape;360;p73"/>
          <p:cNvSpPr txBox="1"/>
          <p:nvPr/>
        </p:nvSpPr>
        <p:spPr>
          <a:xfrm>
            <a:off x="8654213" y="7655500"/>
            <a:ext cx="40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Litiges entre</a:t>
            </a:r>
            <a:endParaRPr sz="2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commerçants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73"/>
          <p:cNvSpPr txBox="1"/>
          <p:nvPr/>
        </p:nvSpPr>
        <p:spPr>
          <a:xfrm>
            <a:off x="12009763" y="7655500"/>
            <a:ext cx="40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Problèmes de</a:t>
            </a:r>
            <a:endParaRPr sz="2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copropriété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73"/>
          <p:cNvSpPr txBox="1"/>
          <p:nvPr/>
        </p:nvSpPr>
        <p:spPr>
          <a:xfrm>
            <a:off x="18720863" y="7655500"/>
            <a:ext cx="40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Litiges et trouble</a:t>
            </a:r>
            <a:endParaRPr sz="2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du </a:t>
            </a:r>
            <a:r>
              <a:rPr lang="en-US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voisinage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73"/>
          <p:cNvSpPr/>
          <p:nvPr/>
        </p:nvSpPr>
        <p:spPr>
          <a:xfrm>
            <a:off x="2898787" y="5740618"/>
            <a:ext cx="1527000" cy="1527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64" name="Google Shape;36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925" y="6246925"/>
            <a:ext cx="866685" cy="5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73"/>
          <p:cNvSpPr/>
          <p:nvPr/>
        </p:nvSpPr>
        <p:spPr>
          <a:xfrm>
            <a:off x="3574774" y="6056748"/>
            <a:ext cx="174998" cy="324622"/>
          </a:xfrm>
          <a:custGeom>
            <a:avLst/>
            <a:gdLst/>
            <a:ahLst/>
            <a:cxnLst/>
            <a:rect l="l" t="t" r="r" b="b"/>
            <a:pathLst>
              <a:path w="3212" h="5958" extrusionOk="0">
                <a:moveTo>
                  <a:pt x="792" y="0"/>
                </a:moveTo>
                <a:lnTo>
                  <a:pt x="745" y="93"/>
                </a:lnTo>
                <a:lnTo>
                  <a:pt x="1" y="3072"/>
                </a:lnTo>
                <a:lnTo>
                  <a:pt x="47" y="3118"/>
                </a:lnTo>
                <a:lnTo>
                  <a:pt x="47" y="3211"/>
                </a:lnTo>
                <a:lnTo>
                  <a:pt x="187" y="3258"/>
                </a:lnTo>
                <a:lnTo>
                  <a:pt x="233" y="3211"/>
                </a:lnTo>
                <a:lnTo>
                  <a:pt x="1676" y="2886"/>
                </a:lnTo>
                <a:lnTo>
                  <a:pt x="978" y="5771"/>
                </a:lnTo>
                <a:lnTo>
                  <a:pt x="978" y="5864"/>
                </a:lnTo>
                <a:lnTo>
                  <a:pt x="1071" y="5957"/>
                </a:lnTo>
                <a:lnTo>
                  <a:pt x="1118" y="5957"/>
                </a:lnTo>
                <a:lnTo>
                  <a:pt x="1211" y="5911"/>
                </a:lnTo>
                <a:lnTo>
                  <a:pt x="1257" y="5864"/>
                </a:lnTo>
                <a:lnTo>
                  <a:pt x="3212" y="1722"/>
                </a:lnTo>
                <a:lnTo>
                  <a:pt x="3212" y="1629"/>
                </a:lnTo>
                <a:lnTo>
                  <a:pt x="3165" y="1536"/>
                </a:lnTo>
                <a:lnTo>
                  <a:pt x="3072" y="1489"/>
                </a:lnTo>
                <a:lnTo>
                  <a:pt x="3026" y="1489"/>
                </a:lnTo>
                <a:lnTo>
                  <a:pt x="1583" y="1862"/>
                </a:lnTo>
                <a:lnTo>
                  <a:pt x="2235" y="186"/>
                </a:lnTo>
                <a:lnTo>
                  <a:pt x="2235" y="140"/>
                </a:lnTo>
                <a:lnTo>
                  <a:pt x="2188" y="47"/>
                </a:lnTo>
                <a:lnTo>
                  <a:pt x="2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3"/>
          <p:cNvSpPr/>
          <p:nvPr/>
        </p:nvSpPr>
        <p:spPr>
          <a:xfrm>
            <a:off x="6828698" y="6216235"/>
            <a:ext cx="657928" cy="575770"/>
          </a:xfrm>
          <a:custGeom>
            <a:avLst/>
            <a:gdLst/>
            <a:ahLst/>
            <a:cxnLst/>
            <a:rect l="l" t="t" r="r" b="b"/>
            <a:pathLst>
              <a:path w="5951" h="5208" extrusionOk="0">
                <a:moveTo>
                  <a:pt x="2417" y="1"/>
                </a:moveTo>
                <a:lnTo>
                  <a:pt x="2371" y="47"/>
                </a:lnTo>
                <a:lnTo>
                  <a:pt x="2324" y="94"/>
                </a:lnTo>
                <a:lnTo>
                  <a:pt x="2278" y="140"/>
                </a:lnTo>
                <a:lnTo>
                  <a:pt x="2231" y="187"/>
                </a:lnTo>
                <a:lnTo>
                  <a:pt x="1767" y="187"/>
                </a:lnTo>
                <a:lnTo>
                  <a:pt x="1534" y="233"/>
                </a:lnTo>
                <a:lnTo>
                  <a:pt x="1302" y="373"/>
                </a:lnTo>
                <a:lnTo>
                  <a:pt x="1116" y="559"/>
                </a:lnTo>
                <a:lnTo>
                  <a:pt x="1023" y="791"/>
                </a:lnTo>
                <a:lnTo>
                  <a:pt x="744" y="2046"/>
                </a:lnTo>
                <a:lnTo>
                  <a:pt x="1116" y="2046"/>
                </a:lnTo>
                <a:lnTo>
                  <a:pt x="1395" y="884"/>
                </a:lnTo>
                <a:lnTo>
                  <a:pt x="1441" y="745"/>
                </a:lnTo>
                <a:lnTo>
                  <a:pt x="1534" y="652"/>
                </a:lnTo>
                <a:lnTo>
                  <a:pt x="1627" y="605"/>
                </a:lnTo>
                <a:lnTo>
                  <a:pt x="1767" y="559"/>
                </a:lnTo>
                <a:lnTo>
                  <a:pt x="2231" y="559"/>
                </a:lnTo>
                <a:lnTo>
                  <a:pt x="2278" y="652"/>
                </a:lnTo>
                <a:lnTo>
                  <a:pt x="2324" y="698"/>
                </a:lnTo>
                <a:lnTo>
                  <a:pt x="2371" y="745"/>
                </a:lnTo>
                <a:lnTo>
                  <a:pt x="3626" y="745"/>
                </a:lnTo>
                <a:lnTo>
                  <a:pt x="3672" y="698"/>
                </a:lnTo>
                <a:lnTo>
                  <a:pt x="3719" y="652"/>
                </a:lnTo>
                <a:lnTo>
                  <a:pt x="3719" y="559"/>
                </a:lnTo>
                <a:lnTo>
                  <a:pt x="4230" y="559"/>
                </a:lnTo>
                <a:lnTo>
                  <a:pt x="4370" y="605"/>
                </a:lnTo>
                <a:lnTo>
                  <a:pt x="4463" y="652"/>
                </a:lnTo>
                <a:lnTo>
                  <a:pt x="4556" y="745"/>
                </a:lnTo>
                <a:lnTo>
                  <a:pt x="4602" y="884"/>
                </a:lnTo>
                <a:lnTo>
                  <a:pt x="4881" y="2046"/>
                </a:lnTo>
                <a:lnTo>
                  <a:pt x="5253" y="2046"/>
                </a:lnTo>
                <a:lnTo>
                  <a:pt x="4928" y="791"/>
                </a:lnTo>
                <a:lnTo>
                  <a:pt x="4835" y="559"/>
                </a:lnTo>
                <a:lnTo>
                  <a:pt x="4695" y="373"/>
                </a:lnTo>
                <a:lnTo>
                  <a:pt x="4463" y="233"/>
                </a:lnTo>
                <a:lnTo>
                  <a:pt x="4230" y="187"/>
                </a:lnTo>
                <a:lnTo>
                  <a:pt x="3719" y="187"/>
                </a:lnTo>
                <a:lnTo>
                  <a:pt x="3719" y="140"/>
                </a:lnTo>
                <a:lnTo>
                  <a:pt x="3672" y="94"/>
                </a:lnTo>
                <a:lnTo>
                  <a:pt x="3626" y="47"/>
                </a:lnTo>
                <a:lnTo>
                  <a:pt x="3533" y="1"/>
                </a:lnTo>
                <a:close/>
                <a:moveTo>
                  <a:pt x="1302" y="2976"/>
                </a:moveTo>
                <a:lnTo>
                  <a:pt x="1395" y="3022"/>
                </a:lnTo>
                <a:lnTo>
                  <a:pt x="1441" y="3022"/>
                </a:lnTo>
                <a:lnTo>
                  <a:pt x="1488" y="3115"/>
                </a:lnTo>
                <a:lnTo>
                  <a:pt x="1488" y="3162"/>
                </a:lnTo>
                <a:lnTo>
                  <a:pt x="1581" y="4371"/>
                </a:lnTo>
                <a:lnTo>
                  <a:pt x="1581" y="4464"/>
                </a:lnTo>
                <a:lnTo>
                  <a:pt x="1534" y="4510"/>
                </a:lnTo>
                <a:lnTo>
                  <a:pt x="1488" y="4557"/>
                </a:lnTo>
                <a:lnTo>
                  <a:pt x="1395" y="4557"/>
                </a:lnTo>
                <a:lnTo>
                  <a:pt x="1302" y="4510"/>
                </a:lnTo>
                <a:lnTo>
                  <a:pt x="1209" y="4417"/>
                </a:lnTo>
                <a:lnTo>
                  <a:pt x="1116" y="3208"/>
                </a:lnTo>
                <a:lnTo>
                  <a:pt x="1162" y="3115"/>
                </a:lnTo>
                <a:lnTo>
                  <a:pt x="1162" y="3069"/>
                </a:lnTo>
                <a:lnTo>
                  <a:pt x="1255" y="3022"/>
                </a:lnTo>
                <a:lnTo>
                  <a:pt x="1302" y="2976"/>
                </a:lnTo>
                <a:close/>
                <a:moveTo>
                  <a:pt x="2417" y="2976"/>
                </a:moveTo>
                <a:lnTo>
                  <a:pt x="2510" y="3022"/>
                </a:lnTo>
                <a:lnTo>
                  <a:pt x="2557" y="3069"/>
                </a:lnTo>
                <a:lnTo>
                  <a:pt x="2603" y="3115"/>
                </a:lnTo>
                <a:lnTo>
                  <a:pt x="2603" y="3162"/>
                </a:lnTo>
                <a:lnTo>
                  <a:pt x="2603" y="4371"/>
                </a:lnTo>
                <a:lnTo>
                  <a:pt x="2603" y="4464"/>
                </a:lnTo>
                <a:lnTo>
                  <a:pt x="2557" y="4510"/>
                </a:lnTo>
                <a:lnTo>
                  <a:pt x="2510" y="4557"/>
                </a:lnTo>
                <a:lnTo>
                  <a:pt x="2371" y="4557"/>
                </a:lnTo>
                <a:lnTo>
                  <a:pt x="2324" y="4510"/>
                </a:lnTo>
                <a:lnTo>
                  <a:pt x="2278" y="4464"/>
                </a:lnTo>
                <a:lnTo>
                  <a:pt x="2231" y="4371"/>
                </a:lnTo>
                <a:lnTo>
                  <a:pt x="2231" y="3162"/>
                </a:lnTo>
                <a:lnTo>
                  <a:pt x="2278" y="3115"/>
                </a:lnTo>
                <a:lnTo>
                  <a:pt x="2324" y="3069"/>
                </a:lnTo>
                <a:lnTo>
                  <a:pt x="2371" y="3022"/>
                </a:lnTo>
                <a:lnTo>
                  <a:pt x="2417" y="2976"/>
                </a:lnTo>
                <a:close/>
                <a:moveTo>
                  <a:pt x="3533" y="2976"/>
                </a:moveTo>
                <a:lnTo>
                  <a:pt x="3626" y="3022"/>
                </a:lnTo>
                <a:lnTo>
                  <a:pt x="3672" y="3069"/>
                </a:lnTo>
                <a:lnTo>
                  <a:pt x="3719" y="3115"/>
                </a:lnTo>
                <a:lnTo>
                  <a:pt x="3719" y="3162"/>
                </a:lnTo>
                <a:lnTo>
                  <a:pt x="3719" y="4371"/>
                </a:lnTo>
                <a:lnTo>
                  <a:pt x="3719" y="4464"/>
                </a:lnTo>
                <a:lnTo>
                  <a:pt x="3672" y="4510"/>
                </a:lnTo>
                <a:lnTo>
                  <a:pt x="3626" y="4557"/>
                </a:lnTo>
                <a:lnTo>
                  <a:pt x="3487" y="4557"/>
                </a:lnTo>
                <a:lnTo>
                  <a:pt x="3440" y="4510"/>
                </a:lnTo>
                <a:lnTo>
                  <a:pt x="3394" y="4464"/>
                </a:lnTo>
                <a:lnTo>
                  <a:pt x="3347" y="4371"/>
                </a:lnTo>
                <a:lnTo>
                  <a:pt x="3347" y="3162"/>
                </a:lnTo>
                <a:lnTo>
                  <a:pt x="3394" y="3115"/>
                </a:lnTo>
                <a:lnTo>
                  <a:pt x="3440" y="3069"/>
                </a:lnTo>
                <a:lnTo>
                  <a:pt x="3487" y="3022"/>
                </a:lnTo>
                <a:lnTo>
                  <a:pt x="3533" y="2976"/>
                </a:lnTo>
                <a:close/>
                <a:moveTo>
                  <a:pt x="4695" y="2976"/>
                </a:moveTo>
                <a:lnTo>
                  <a:pt x="4742" y="3022"/>
                </a:lnTo>
                <a:lnTo>
                  <a:pt x="4788" y="3069"/>
                </a:lnTo>
                <a:lnTo>
                  <a:pt x="4835" y="3115"/>
                </a:lnTo>
                <a:lnTo>
                  <a:pt x="4835" y="3208"/>
                </a:lnTo>
                <a:lnTo>
                  <a:pt x="4742" y="4417"/>
                </a:lnTo>
                <a:lnTo>
                  <a:pt x="4695" y="4510"/>
                </a:lnTo>
                <a:lnTo>
                  <a:pt x="4556" y="4557"/>
                </a:lnTo>
                <a:lnTo>
                  <a:pt x="4509" y="4557"/>
                </a:lnTo>
                <a:lnTo>
                  <a:pt x="4416" y="4510"/>
                </a:lnTo>
                <a:lnTo>
                  <a:pt x="4416" y="4464"/>
                </a:lnTo>
                <a:lnTo>
                  <a:pt x="4370" y="4371"/>
                </a:lnTo>
                <a:lnTo>
                  <a:pt x="4463" y="3162"/>
                </a:lnTo>
                <a:lnTo>
                  <a:pt x="4509" y="3115"/>
                </a:lnTo>
                <a:lnTo>
                  <a:pt x="4556" y="3022"/>
                </a:lnTo>
                <a:lnTo>
                  <a:pt x="4602" y="3022"/>
                </a:lnTo>
                <a:lnTo>
                  <a:pt x="4695" y="2976"/>
                </a:lnTo>
                <a:close/>
                <a:moveTo>
                  <a:pt x="372" y="2232"/>
                </a:moveTo>
                <a:lnTo>
                  <a:pt x="233" y="2279"/>
                </a:lnTo>
                <a:lnTo>
                  <a:pt x="140" y="2372"/>
                </a:lnTo>
                <a:lnTo>
                  <a:pt x="47" y="2465"/>
                </a:lnTo>
                <a:lnTo>
                  <a:pt x="0" y="2604"/>
                </a:lnTo>
                <a:lnTo>
                  <a:pt x="47" y="2790"/>
                </a:lnTo>
                <a:lnTo>
                  <a:pt x="140" y="2883"/>
                </a:lnTo>
                <a:lnTo>
                  <a:pt x="233" y="2976"/>
                </a:lnTo>
                <a:lnTo>
                  <a:pt x="418" y="2976"/>
                </a:lnTo>
                <a:lnTo>
                  <a:pt x="790" y="4928"/>
                </a:lnTo>
                <a:lnTo>
                  <a:pt x="837" y="5021"/>
                </a:lnTo>
                <a:lnTo>
                  <a:pt x="883" y="5161"/>
                </a:lnTo>
                <a:lnTo>
                  <a:pt x="1023" y="5207"/>
                </a:lnTo>
                <a:lnTo>
                  <a:pt x="4974" y="5207"/>
                </a:lnTo>
                <a:lnTo>
                  <a:pt x="5114" y="5161"/>
                </a:lnTo>
                <a:lnTo>
                  <a:pt x="5160" y="5021"/>
                </a:lnTo>
                <a:lnTo>
                  <a:pt x="5207" y="4928"/>
                </a:lnTo>
                <a:lnTo>
                  <a:pt x="5578" y="2976"/>
                </a:lnTo>
                <a:lnTo>
                  <a:pt x="5764" y="2976"/>
                </a:lnTo>
                <a:lnTo>
                  <a:pt x="5857" y="2883"/>
                </a:lnTo>
                <a:lnTo>
                  <a:pt x="5950" y="2790"/>
                </a:lnTo>
                <a:lnTo>
                  <a:pt x="5950" y="2604"/>
                </a:lnTo>
                <a:lnTo>
                  <a:pt x="5950" y="2465"/>
                </a:lnTo>
                <a:lnTo>
                  <a:pt x="5857" y="2372"/>
                </a:lnTo>
                <a:lnTo>
                  <a:pt x="5764" y="2279"/>
                </a:lnTo>
                <a:lnTo>
                  <a:pt x="5578" y="223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73"/>
          <p:cNvSpPr/>
          <p:nvPr/>
        </p:nvSpPr>
        <p:spPr>
          <a:xfrm>
            <a:off x="19958236" y="5735743"/>
            <a:ext cx="1527000" cy="1527000"/>
          </a:xfrm>
          <a:prstGeom prst="ellipse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73"/>
          <p:cNvSpPr/>
          <p:nvPr/>
        </p:nvSpPr>
        <p:spPr>
          <a:xfrm>
            <a:off x="20252214" y="6261062"/>
            <a:ext cx="722598" cy="575771"/>
          </a:xfrm>
          <a:custGeom>
            <a:avLst/>
            <a:gdLst/>
            <a:ahLst/>
            <a:cxnLst/>
            <a:rect l="l" t="t" r="r" b="b"/>
            <a:pathLst>
              <a:path w="5950" h="4741" extrusionOk="0">
                <a:moveTo>
                  <a:pt x="2975" y="0"/>
                </a:moveTo>
                <a:lnTo>
                  <a:pt x="2836" y="47"/>
                </a:lnTo>
                <a:lnTo>
                  <a:pt x="2696" y="93"/>
                </a:lnTo>
                <a:lnTo>
                  <a:pt x="47" y="2324"/>
                </a:lnTo>
                <a:lnTo>
                  <a:pt x="1" y="2371"/>
                </a:lnTo>
                <a:lnTo>
                  <a:pt x="1" y="2464"/>
                </a:lnTo>
                <a:lnTo>
                  <a:pt x="233" y="2742"/>
                </a:lnTo>
                <a:lnTo>
                  <a:pt x="326" y="2789"/>
                </a:lnTo>
                <a:lnTo>
                  <a:pt x="419" y="2789"/>
                </a:lnTo>
                <a:lnTo>
                  <a:pt x="2975" y="651"/>
                </a:lnTo>
                <a:lnTo>
                  <a:pt x="5532" y="2789"/>
                </a:lnTo>
                <a:lnTo>
                  <a:pt x="5625" y="2789"/>
                </a:lnTo>
                <a:lnTo>
                  <a:pt x="5671" y="2742"/>
                </a:lnTo>
                <a:lnTo>
                  <a:pt x="5903" y="2464"/>
                </a:lnTo>
                <a:lnTo>
                  <a:pt x="5950" y="2371"/>
                </a:lnTo>
                <a:lnTo>
                  <a:pt x="5903" y="2324"/>
                </a:lnTo>
                <a:lnTo>
                  <a:pt x="5113" y="1627"/>
                </a:lnTo>
                <a:lnTo>
                  <a:pt x="5113" y="140"/>
                </a:lnTo>
                <a:lnTo>
                  <a:pt x="5067" y="47"/>
                </a:lnTo>
                <a:lnTo>
                  <a:pt x="4974" y="0"/>
                </a:lnTo>
                <a:lnTo>
                  <a:pt x="4277" y="0"/>
                </a:lnTo>
                <a:lnTo>
                  <a:pt x="4184" y="47"/>
                </a:lnTo>
                <a:lnTo>
                  <a:pt x="4137" y="140"/>
                </a:lnTo>
                <a:lnTo>
                  <a:pt x="4137" y="837"/>
                </a:lnTo>
                <a:lnTo>
                  <a:pt x="3254" y="93"/>
                </a:lnTo>
                <a:lnTo>
                  <a:pt x="3115" y="47"/>
                </a:lnTo>
                <a:lnTo>
                  <a:pt x="2975" y="0"/>
                </a:lnTo>
                <a:close/>
                <a:moveTo>
                  <a:pt x="2975" y="976"/>
                </a:moveTo>
                <a:lnTo>
                  <a:pt x="837" y="2696"/>
                </a:lnTo>
                <a:lnTo>
                  <a:pt x="837" y="2742"/>
                </a:lnTo>
                <a:lnTo>
                  <a:pt x="837" y="4509"/>
                </a:lnTo>
                <a:lnTo>
                  <a:pt x="837" y="4602"/>
                </a:lnTo>
                <a:lnTo>
                  <a:pt x="930" y="4694"/>
                </a:lnTo>
                <a:lnTo>
                  <a:pt x="977" y="4741"/>
                </a:lnTo>
                <a:lnTo>
                  <a:pt x="2511" y="4741"/>
                </a:lnTo>
                <a:lnTo>
                  <a:pt x="2511" y="3347"/>
                </a:lnTo>
                <a:lnTo>
                  <a:pt x="3440" y="3347"/>
                </a:lnTo>
                <a:lnTo>
                  <a:pt x="3440" y="4741"/>
                </a:lnTo>
                <a:lnTo>
                  <a:pt x="4927" y="4741"/>
                </a:lnTo>
                <a:lnTo>
                  <a:pt x="5020" y="4694"/>
                </a:lnTo>
                <a:lnTo>
                  <a:pt x="5067" y="4602"/>
                </a:lnTo>
                <a:lnTo>
                  <a:pt x="5113" y="4509"/>
                </a:lnTo>
                <a:lnTo>
                  <a:pt x="5113" y="2742"/>
                </a:lnTo>
                <a:lnTo>
                  <a:pt x="5113" y="2696"/>
                </a:lnTo>
                <a:lnTo>
                  <a:pt x="2975" y="9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73"/>
          <p:cNvSpPr/>
          <p:nvPr/>
        </p:nvSpPr>
        <p:spPr>
          <a:xfrm>
            <a:off x="20252212" y="6056748"/>
            <a:ext cx="174998" cy="324622"/>
          </a:xfrm>
          <a:custGeom>
            <a:avLst/>
            <a:gdLst/>
            <a:ahLst/>
            <a:cxnLst/>
            <a:rect l="l" t="t" r="r" b="b"/>
            <a:pathLst>
              <a:path w="3212" h="5958" extrusionOk="0">
                <a:moveTo>
                  <a:pt x="792" y="0"/>
                </a:moveTo>
                <a:lnTo>
                  <a:pt x="745" y="93"/>
                </a:lnTo>
                <a:lnTo>
                  <a:pt x="1" y="3072"/>
                </a:lnTo>
                <a:lnTo>
                  <a:pt x="47" y="3118"/>
                </a:lnTo>
                <a:lnTo>
                  <a:pt x="47" y="3211"/>
                </a:lnTo>
                <a:lnTo>
                  <a:pt x="187" y="3258"/>
                </a:lnTo>
                <a:lnTo>
                  <a:pt x="233" y="3211"/>
                </a:lnTo>
                <a:lnTo>
                  <a:pt x="1676" y="2886"/>
                </a:lnTo>
                <a:lnTo>
                  <a:pt x="978" y="5771"/>
                </a:lnTo>
                <a:lnTo>
                  <a:pt x="978" y="5864"/>
                </a:lnTo>
                <a:lnTo>
                  <a:pt x="1071" y="5957"/>
                </a:lnTo>
                <a:lnTo>
                  <a:pt x="1118" y="5957"/>
                </a:lnTo>
                <a:lnTo>
                  <a:pt x="1211" y="5911"/>
                </a:lnTo>
                <a:lnTo>
                  <a:pt x="1257" y="5864"/>
                </a:lnTo>
                <a:lnTo>
                  <a:pt x="3212" y="1722"/>
                </a:lnTo>
                <a:lnTo>
                  <a:pt x="3212" y="1629"/>
                </a:lnTo>
                <a:lnTo>
                  <a:pt x="3165" y="1536"/>
                </a:lnTo>
                <a:lnTo>
                  <a:pt x="3072" y="1489"/>
                </a:lnTo>
                <a:lnTo>
                  <a:pt x="3026" y="1489"/>
                </a:lnTo>
                <a:lnTo>
                  <a:pt x="1583" y="1862"/>
                </a:lnTo>
                <a:lnTo>
                  <a:pt x="2235" y="186"/>
                </a:lnTo>
                <a:lnTo>
                  <a:pt x="2235" y="140"/>
                </a:lnTo>
                <a:lnTo>
                  <a:pt x="2188" y="47"/>
                </a:lnTo>
                <a:lnTo>
                  <a:pt x="2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73"/>
          <p:cNvSpPr/>
          <p:nvPr/>
        </p:nvSpPr>
        <p:spPr>
          <a:xfrm>
            <a:off x="20783838" y="6386628"/>
            <a:ext cx="407411" cy="324628"/>
          </a:xfrm>
          <a:custGeom>
            <a:avLst/>
            <a:gdLst/>
            <a:ahLst/>
            <a:cxnLst/>
            <a:rect l="l" t="t" r="r" b="b"/>
            <a:pathLst>
              <a:path w="5950" h="4741" extrusionOk="0">
                <a:moveTo>
                  <a:pt x="2975" y="0"/>
                </a:moveTo>
                <a:lnTo>
                  <a:pt x="2836" y="47"/>
                </a:lnTo>
                <a:lnTo>
                  <a:pt x="2696" y="93"/>
                </a:lnTo>
                <a:lnTo>
                  <a:pt x="47" y="2324"/>
                </a:lnTo>
                <a:lnTo>
                  <a:pt x="1" y="2371"/>
                </a:lnTo>
                <a:lnTo>
                  <a:pt x="1" y="2464"/>
                </a:lnTo>
                <a:lnTo>
                  <a:pt x="233" y="2742"/>
                </a:lnTo>
                <a:lnTo>
                  <a:pt x="326" y="2789"/>
                </a:lnTo>
                <a:lnTo>
                  <a:pt x="419" y="2789"/>
                </a:lnTo>
                <a:lnTo>
                  <a:pt x="2975" y="651"/>
                </a:lnTo>
                <a:lnTo>
                  <a:pt x="5532" y="2789"/>
                </a:lnTo>
                <a:lnTo>
                  <a:pt x="5625" y="2789"/>
                </a:lnTo>
                <a:lnTo>
                  <a:pt x="5671" y="2742"/>
                </a:lnTo>
                <a:lnTo>
                  <a:pt x="5903" y="2464"/>
                </a:lnTo>
                <a:lnTo>
                  <a:pt x="5950" y="2371"/>
                </a:lnTo>
                <a:lnTo>
                  <a:pt x="5903" y="2324"/>
                </a:lnTo>
                <a:lnTo>
                  <a:pt x="5113" y="1627"/>
                </a:lnTo>
                <a:lnTo>
                  <a:pt x="5113" y="140"/>
                </a:lnTo>
                <a:lnTo>
                  <a:pt x="5067" y="47"/>
                </a:lnTo>
                <a:lnTo>
                  <a:pt x="4974" y="0"/>
                </a:lnTo>
                <a:lnTo>
                  <a:pt x="4277" y="0"/>
                </a:lnTo>
                <a:lnTo>
                  <a:pt x="4184" y="47"/>
                </a:lnTo>
                <a:lnTo>
                  <a:pt x="4137" y="140"/>
                </a:lnTo>
                <a:lnTo>
                  <a:pt x="4137" y="837"/>
                </a:lnTo>
                <a:lnTo>
                  <a:pt x="3254" y="93"/>
                </a:lnTo>
                <a:lnTo>
                  <a:pt x="3115" y="47"/>
                </a:lnTo>
                <a:lnTo>
                  <a:pt x="2975" y="0"/>
                </a:lnTo>
                <a:close/>
                <a:moveTo>
                  <a:pt x="2975" y="976"/>
                </a:moveTo>
                <a:lnTo>
                  <a:pt x="837" y="2696"/>
                </a:lnTo>
                <a:lnTo>
                  <a:pt x="837" y="2742"/>
                </a:lnTo>
                <a:lnTo>
                  <a:pt x="837" y="4509"/>
                </a:lnTo>
                <a:lnTo>
                  <a:pt x="837" y="4602"/>
                </a:lnTo>
                <a:lnTo>
                  <a:pt x="930" y="4694"/>
                </a:lnTo>
                <a:lnTo>
                  <a:pt x="977" y="4741"/>
                </a:lnTo>
                <a:lnTo>
                  <a:pt x="2511" y="4741"/>
                </a:lnTo>
                <a:lnTo>
                  <a:pt x="2511" y="3347"/>
                </a:lnTo>
                <a:lnTo>
                  <a:pt x="3440" y="3347"/>
                </a:lnTo>
                <a:lnTo>
                  <a:pt x="3440" y="4741"/>
                </a:lnTo>
                <a:lnTo>
                  <a:pt x="4927" y="4741"/>
                </a:lnTo>
                <a:lnTo>
                  <a:pt x="5020" y="4694"/>
                </a:lnTo>
                <a:lnTo>
                  <a:pt x="5067" y="4602"/>
                </a:lnTo>
                <a:lnTo>
                  <a:pt x="5113" y="4509"/>
                </a:lnTo>
                <a:lnTo>
                  <a:pt x="5113" y="2742"/>
                </a:lnTo>
                <a:lnTo>
                  <a:pt x="5113" y="2696"/>
                </a:lnTo>
                <a:lnTo>
                  <a:pt x="2975" y="9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73"/>
          <p:cNvSpPr/>
          <p:nvPr/>
        </p:nvSpPr>
        <p:spPr>
          <a:xfrm>
            <a:off x="16902951" y="6158957"/>
            <a:ext cx="407404" cy="695168"/>
          </a:xfrm>
          <a:custGeom>
            <a:avLst/>
            <a:gdLst/>
            <a:ahLst/>
            <a:cxnLst/>
            <a:rect l="l" t="t" r="r" b="b"/>
            <a:pathLst>
              <a:path w="3487" h="5950" extrusionOk="0">
                <a:moveTo>
                  <a:pt x="1581" y="0"/>
                </a:moveTo>
                <a:lnTo>
                  <a:pt x="1442" y="47"/>
                </a:lnTo>
                <a:lnTo>
                  <a:pt x="1302" y="93"/>
                </a:lnTo>
                <a:lnTo>
                  <a:pt x="1209" y="186"/>
                </a:lnTo>
                <a:lnTo>
                  <a:pt x="1116" y="326"/>
                </a:lnTo>
                <a:lnTo>
                  <a:pt x="1023" y="465"/>
                </a:lnTo>
                <a:lnTo>
                  <a:pt x="977" y="605"/>
                </a:lnTo>
                <a:lnTo>
                  <a:pt x="977" y="744"/>
                </a:lnTo>
                <a:lnTo>
                  <a:pt x="977" y="883"/>
                </a:lnTo>
                <a:lnTo>
                  <a:pt x="1023" y="1023"/>
                </a:lnTo>
                <a:lnTo>
                  <a:pt x="1116" y="1162"/>
                </a:lnTo>
                <a:lnTo>
                  <a:pt x="1209" y="1255"/>
                </a:lnTo>
                <a:lnTo>
                  <a:pt x="1302" y="1395"/>
                </a:lnTo>
                <a:lnTo>
                  <a:pt x="1442" y="1441"/>
                </a:lnTo>
                <a:lnTo>
                  <a:pt x="1581" y="1488"/>
                </a:lnTo>
                <a:lnTo>
                  <a:pt x="1906" y="1488"/>
                </a:lnTo>
                <a:lnTo>
                  <a:pt x="2046" y="1441"/>
                </a:lnTo>
                <a:lnTo>
                  <a:pt x="2139" y="1395"/>
                </a:lnTo>
                <a:lnTo>
                  <a:pt x="2278" y="1255"/>
                </a:lnTo>
                <a:lnTo>
                  <a:pt x="2371" y="1162"/>
                </a:lnTo>
                <a:lnTo>
                  <a:pt x="2418" y="1023"/>
                </a:lnTo>
                <a:lnTo>
                  <a:pt x="2464" y="883"/>
                </a:lnTo>
                <a:lnTo>
                  <a:pt x="2511" y="744"/>
                </a:lnTo>
                <a:lnTo>
                  <a:pt x="2464" y="605"/>
                </a:lnTo>
                <a:lnTo>
                  <a:pt x="2418" y="465"/>
                </a:lnTo>
                <a:lnTo>
                  <a:pt x="2371" y="326"/>
                </a:lnTo>
                <a:lnTo>
                  <a:pt x="2278" y="186"/>
                </a:lnTo>
                <a:lnTo>
                  <a:pt x="2139" y="93"/>
                </a:lnTo>
                <a:lnTo>
                  <a:pt x="2046" y="47"/>
                </a:lnTo>
                <a:lnTo>
                  <a:pt x="1906" y="0"/>
                </a:lnTo>
                <a:close/>
                <a:moveTo>
                  <a:pt x="651" y="1627"/>
                </a:moveTo>
                <a:lnTo>
                  <a:pt x="419" y="1674"/>
                </a:lnTo>
                <a:lnTo>
                  <a:pt x="187" y="1813"/>
                </a:lnTo>
                <a:lnTo>
                  <a:pt x="47" y="1999"/>
                </a:lnTo>
                <a:lnTo>
                  <a:pt x="1" y="2278"/>
                </a:lnTo>
                <a:lnTo>
                  <a:pt x="1" y="3672"/>
                </a:lnTo>
                <a:lnTo>
                  <a:pt x="47" y="3765"/>
                </a:lnTo>
                <a:lnTo>
                  <a:pt x="94" y="3905"/>
                </a:lnTo>
                <a:lnTo>
                  <a:pt x="187" y="3951"/>
                </a:lnTo>
                <a:lnTo>
                  <a:pt x="326" y="3998"/>
                </a:lnTo>
                <a:lnTo>
                  <a:pt x="465" y="3951"/>
                </a:lnTo>
                <a:lnTo>
                  <a:pt x="558" y="3905"/>
                </a:lnTo>
                <a:lnTo>
                  <a:pt x="651" y="3765"/>
                </a:lnTo>
                <a:lnTo>
                  <a:pt x="651" y="3672"/>
                </a:lnTo>
                <a:lnTo>
                  <a:pt x="651" y="2464"/>
                </a:lnTo>
                <a:lnTo>
                  <a:pt x="884" y="2464"/>
                </a:lnTo>
                <a:lnTo>
                  <a:pt x="884" y="5531"/>
                </a:lnTo>
                <a:lnTo>
                  <a:pt x="884" y="5717"/>
                </a:lnTo>
                <a:lnTo>
                  <a:pt x="977" y="5810"/>
                </a:lnTo>
                <a:lnTo>
                  <a:pt x="1116" y="5903"/>
                </a:lnTo>
                <a:lnTo>
                  <a:pt x="1256" y="5950"/>
                </a:lnTo>
                <a:lnTo>
                  <a:pt x="1395" y="5903"/>
                </a:lnTo>
                <a:lnTo>
                  <a:pt x="1534" y="5810"/>
                </a:lnTo>
                <a:lnTo>
                  <a:pt x="1581" y="5717"/>
                </a:lnTo>
                <a:lnTo>
                  <a:pt x="1627" y="5531"/>
                </a:lnTo>
                <a:lnTo>
                  <a:pt x="1627" y="3998"/>
                </a:lnTo>
                <a:lnTo>
                  <a:pt x="1860" y="3998"/>
                </a:lnTo>
                <a:lnTo>
                  <a:pt x="1860" y="5531"/>
                </a:lnTo>
                <a:lnTo>
                  <a:pt x="1860" y="5717"/>
                </a:lnTo>
                <a:lnTo>
                  <a:pt x="1953" y="5810"/>
                </a:lnTo>
                <a:lnTo>
                  <a:pt x="2092" y="5903"/>
                </a:lnTo>
                <a:lnTo>
                  <a:pt x="2232" y="5950"/>
                </a:lnTo>
                <a:lnTo>
                  <a:pt x="2371" y="5903"/>
                </a:lnTo>
                <a:lnTo>
                  <a:pt x="2511" y="5810"/>
                </a:lnTo>
                <a:lnTo>
                  <a:pt x="2557" y="5717"/>
                </a:lnTo>
                <a:lnTo>
                  <a:pt x="2603" y="5531"/>
                </a:lnTo>
                <a:lnTo>
                  <a:pt x="2603" y="2464"/>
                </a:lnTo>
                <a:lnTo>
                  <a:pt x="2836" y="2464"/>
                </a:lnTo>
                <a:lnTo>
                  <a:pt x="2836" y="3672"/>
                </a:lnTo>
                <a:lnTo>
                  <a:pt x="2836" y="3765"/>
                </a:lnTo>
                <a:lnTo>
                  <a:pt x="2929" y="3905"/>
                </a:lnTo>
                <a:lnTo>
                  <a:pt x="3022" y="3951"/>
                </a:lnTo>
                <a:lnTo>
                  <a:pt x="3161" y="3998"/>
                </a:lnTo>
                <a:lnTo>
                  <a:pt x="3254" y="3951"/>
                </a:lnTo>
                <a:lnTo>
                  <a:pt x="3347" y="3905"/>
                </a:lnTo>
                <a:lnTo>
                  <a:pt x="3440" y="3765"/>
                </a:lnTo>
                <a:lnTo>
                  <a:pt x="3487" y="3672"/>
                </a:lnTo>
                <a:lnTo>
                  <a:pt x="3487" y="2278"/>
                </a:lnTo>
                <a:lnTo>
                  <a:pt x="3440" y="1999"/>
                </a:lnTo>
                <a:lnTo>
                  <a:pt x="3254" y="1813"/>
                </a:lnTo>
                <a:lnTo>
                  <a:pt x="3068" y="1674"/>
                </a:lnTo>
                <a:lnTo>
                  <a:pt x="2836" y="162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3"/>
          <p:cNvSpPr/>
          <p:nvPr/>
        </p:nvSpPr>
        <p:spPr>
          <a:xfrm>
            <a:off x="17421988" y="6154095"/>
            <a:ext cx="407404" cy="695168"/>
          </a:xfrm>
          <a:custGeom>
            <a:avLst/>
            <a:gdLst/>
            <a:ahLst/>
            <a:cxnLst/>
            <a:rect l="l" t="t" r="r" b="b"/>
            <a:pathLst>
              <a:path w="3487" h="5950" extrusionOk="0">
                <a:moveTo>
                  <a:pt x="1581" y="0"/>
                </a:moveTo>
                <a:lnTo>
                  <a:pt x="1442" y="47"/>
                </a:lnTo>
                <a:lnTo>
                  <a:pt x="1302" y="93"/>
                </a:lnTo>
                <a:lnTo>
                  <a:pt x="1209" y="186"/>
                </a:lnTo>
                <a:lnTo>
                  <a:pt x="1116" y="326"/>
                </a:lnTo>
                <a:lnTo>
                  <a:pt x="1023" y="465"/>
                </a:lnTo>
                <a:lnTo>
                  <a:pt x="977" y="605"/>
                </a:lnTo>
                <a:lnTo>
                  <a:pt x="977" y="744"/>
                </a:lnTo>
                <a:lnTo>
                  <a:pt x="977" y="883"/>
                </a:lnTo>
                <a:lnTo>
                  <a:pt x="1023" y="1023"/>
                </a:lnTo>
                <a:lnTo>
                  <a:pt x="1116" y="1162"/>
                </a:lnTo>
                <a:lnTo>
                  <a:pt x="1209" y="1255"/>
                </a:lnTo>
                <a:lnTo>
                  <a:pt x="1302" y="1395"/>
                </a:lnTo>
                <a:lnTo>
                  <a:pt x="1442" y="1441"/>
                </a:lnTo>
                <a:lnTo>
                  <a:pt x="1581" y="1488"/>
                </a:lnTo>
                <a:lnTo>
                  <a:pt x="1906" y="1488"/>
                </a:lnTo>
                <a:lnTo>
                  <a:pt x="2046" y="1441"/>
                </a:lnTo>
                <a:lnTo>
                  <a:pt x="2139" y="1395"/>
                </a:lnTo>
                <a:lnTo>
                  <a:pt x="2278" y="1255"/>
                </a:lnTo>
                <a:lnTo>
                  <a:pt x="2371" y="1162"/>
                </a:lnTo>
                <a:lnTo>
                  <a:pt x="2418" y="1023"/>
                </a:lnTo>
                <a:lnTo>
                  <a:pt x="2464" y="883"/>
                </a:lnTo>
                <a:lnTo>
                  <a:pt x="2511" y="744"/>
                </a:lnTo>
                <a:lnTo>
                  <a:pt x="2464" y="605"/>
                </a:lnTo>
                <a:lnTo>
                  <a:pt x="2418" y="465"/>
                </a:lnTo>
                <a:lnTo>
                  <a:pt x="2371" y="326"/>
                </a:lnTo>
                <a:lnTo>
                  <a:pt x="2278" y="186"/>
                </a:lnTo>
                <a:lnTo>
                  <a:pt x="2139" y="93"/>
                </a:lnTo>
                <a:lnTo>
                  <a:pt x="2046" y="47"/>
                </a:lnTo>
                <a:lnTo>
                  <a:pt x="1906" y="0"/>
                </a:lnTo>
                <a:close/>
                <a:moveTo>
                  <a:pt x="651" y="1627"/>
                </a:moveTo>
                <a:lnTo>
                  <a:pt x="419" y="1674"/>
                </a:lnTo>
                <a:lnTo>
                  <a:pt x="187" y="1813"/>
                </a:lnTo>
                <a:lnTo>
                  <a:pt x="47" y="1999"/>
                </a:lnTo>
                <a:lnTo>
                  <a:pt x="1" y="2278"/>
                </a:lnTo>
                <a:lnTo>
                  <a:pt x="1" y="3672"/>
                </a:lnTo>
                <a:lnTo>
                  <a:pt x="47" y="3765"/>
                </a:lnTo>
                <a:lnTo>
                  <a:pt x="94" y="3905"/>
                </a:lnTo>
                <a:lnTo>
                  <a:pt x="187" y="3951"/>
                </a:lnTo>
                <a:lnTo>
                  <a:pt x="326" y="3998"/>
                </a:lnTo>
                <a:lnTo>
                  <a:pt x="465" y="3951"/>
                </a:lnTo>
                <a:lnTo>
                  <a:pt x="558" y="3905"/>
                </a:lnTo>
                <a:lnTo>
                  <a:pt x="651" y="3765"/>
                </a:lnTo>
                <a:lnTo>
                  <a:pt x="651" y="3672"/>
                </a:lnTo>
                <a:lnTo>
                  <a:pt x="651" y="2464"/>
                </a:lnTo>
                <a:lnTo>
                  <a:pt x="884" y="2464"/>
                </a:lnTo>
                <a:lnTo>
                  <a:pt x="884" y="5531"/>
                </a:lnTo>
                <a:lnTo>
                  <a:pt x="884" y="5717"/>
                </a:lnTo>
                <a:lnTo>
                  <a:pt x="977" y="5810"/>
                </a:lnTo>
                <a:lnTo>
                  <a:pt x="1116" y="5903"/>
                </a:lnTo>
                <a:lnTo>
                  <a:pt x="1256" y="5950"/>
                </a:lnTo>
                <a:lnTo>
                  <a:pt x="1395" y="5903"/>
                </a:lnTo>
                <a:lnTo>
                  <a:pt x="1534" y="5810"/>
                </a:lnTo>
                <a:lnTo>
                  <a:pt x="1581" y="5717"/>
                </a:lnTo>
                <a:lnTo>
                  <a:pt x="1627" y="5531"/>
                </a:lnTo>
                <a:lnTo>
                  <a:pt x="1627" y="3998"/>
                </a:lnTo>
                <a:lnTo>
                  <a:pt x="1860" y="3998"/>
                </a:lnTo>
                <a:lnTo>
                  <a:pt x="1860" y="5531"/>
                </a:lnTo>
                <a:lnTo>
                  <a:pt x="1860" y="5717"/>
                </a:lnTo>
                <a:lnTo>
                  <a:pt x="1953" y="5810"/>
                </a:lnTo>
                <a:lnTo>
                  <a:pt x="2092" y="5903"/>
                </a:lnTo>
                <a:lnTo>
                  <a:pt x="2232" y="5950"/>
                </a:lnTo>
                <a:lnTo>
                  <a:pt x="2371" y="5903"/>
                </a:lnTo>
                <a:lnTo>
                  <a:pt x="2511" y="5810"/>
                </a:lnTo>
                <a:lnTo>
                  <a:pt x="2557" y="5717"/>
                </a:lnTo>
                <a:lnTo>
                  <a:pt x="2603" y="5531"/>
                </a:lnTo>
                <a:lnTo>
                  <a:pt x="2603" y="2464"/>
                </a:lnTo>
                <a:lnTo>
                  <a:pt x="2836" y="2464"/>
                </a:lnTo>
                <a:lnTo>
                  <a:pt x="2836" y="3672"/>
                </a:lnTo>
                <a:lnTo>
                  <a:pt x="2836" y="3765"/>
                </a:lnTo>
                <a:lnTo>
                  <a:pt x="2929" y="3905"/>
                </a:lnTo>
                <a:lnTo>
                  <a:pt x="3022" y="3951"/>
                </a:lnTo>
                <a:lnTo>
                  <a:pt x="3161" y="3998"/>
                </a:lnTo>
                <a:lnTo>
                  <a:pt x="3254" y="3951"/>
                </a:lnTo>
                <a:lnTo>
                  <a:pt x="3347" y="3905"/>
                </a:lnTo>
                <a:lnTo>
                  <a:pt x="3440" y="3765"/>
                </a:lnTo>
                <a:lnTo>
                  <a:pt x="3487" y="3672"/>
                </a:lnTo>
                <a:lnTo>
                  <a:pt x="3487" y="2278"/>
                </a:lnTo>
                <a:lnTo>
                  <a:pt x="3440" y="1999"/>
                </a:lnTo>
                <a:lnTo>
                  <a:pt x="3254" y="1813"/>
                </a:lnTo>
                <a:lnTo>
                  <a:pt x="3068" y="1674"/>
                </a:lnTo>
                <a:lnTo>
                  <a:pt x="2836" y="162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73"/>
          <p:cNvSpPr/>
          <p:nvPr/>
        </p:nvSpPr>
        <p:spPr>
          <a:xfrm>
            <a:off x="17294516" y="6056756"/>
            <a:ext cx="143327" cy="265861"/>
          </a:xfrm>
          <a:custGeom>
            <a:avLst/>
            <a:gdLst/>
            <a:ahLst/>
            <a:cxnLst/>
            <a:rect l="l" t="t" r="r" b="b"/>
            <a:pathLst>
              <a:path w="3212" h="5958" extrusionOk="0">
                <a:moveTo>
                  <a:pt x="792" y="0"/>
                </a:moveTo>
                <a:lnTo>
                  <a:pt x="745" y="93"/>
                </a:lnTo>
                <a:lnTo>
                  <a:pt x="1" y="3072"/>
                </a:lnTo>
                <a:lnTo>
                  <a:pt x="47" y="3118"/>
                </a:lnTo>
                <a:lnTo>
                  <a:pt x="47" y="3211"/>
                </a:lnTo>
                <a:lnTo>
                  <a:pt x="187" y="3258"/>
                </a:lnTo>
                <a:lnTo>
                  <a:pt x="233" y="3211"/>
                </a:lnTo>
                <a:lnTo>
                  <a:pt x="1676" y="2886"/>
                </a:lnTo>
                <a:lnTo>
                  <a:pt x="978" y="5771"/>
                </a:lnTo>
                <a:lnTo>
                  <a:pt x="978" y="5864"/>
                </a:lnTo>
                <a:lnTo>
                  <a:pt x="1071" y="5957"/>
                </a:lnTo>
                <a:lnTo>
                  <a:pt x="1118" y="5957"/>
                </a:lnTo>
                <a:lnTo>
                  <a:pt x="1211" y="5911"/>
                </a:lnTo>
                <a:lnTo>
                  <a:pt x="1257" y="5864"/>
                </a:lnTo>
                <a:lnTo>
                  <a:pt x="3212" y="1722"/>
                </a:lnTo>
                <a:lnTo>
                  <a:pt x="3212" y="1629"/>
                </a:lnTo>
                <a:lnTo>
                  <a:pt x="3165" y="1536"/>
                </a:lnTo>
                <a:lnTo>
                  <a:pt x="3072" y="1489"/>
                </a:lnTo>
                <a:lnTo>
                  <a:pt x="3026" y="1489"/>
                </a:lnTo>
                <a:lnTo>
                  <a:pt x="1583" y="1862"/>
                </a:lnTo>
                <a:lnTo>
                  <a:pt x="2235" y="186"/>
                </a:lnTo>
                <a:lnTo>
                  <a:pt x="2235" y="140"/>
                </a:lnTo>
                <a:lnTo>
                  <a:pt x="2188" y="47"/>
                </a:lnTo>
                <a:lnTo>
                  <a:pt x="2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73"/>
          <p:cNvSpPr txBox="1"/>
          <p:nvPr/>
        </p:nvSpPr>
        <p:spPr>
          <a:xfrm>
            <a:off x="15365325" y="7655500"/>
            <a:ext cx="4001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Litiges entre</a:t>
            </a:r>
            <a:endParaRPr sz="2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personnes</a:t>
            </a:r>
            <a:endParaRPr sz="24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75" name="Google Shape;375;p73"/>
          <p:cNvSpPr txBox="1"/>
          <p:nvPr/>
        </p:nvSpPr>
        <p:spPr>
          <a:xfrm>
            <a:off x="1127849" y="907550"/>
            <a:ext cx="13822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Principaux litiges concernés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73"/>
          <p:cNvSpPr txBox="1"/>
          <p:nvPr/>
        </p:nvSpPr>
        <p:spPr>
          <a:xfrm>
            <a:off x="1127854" y="2195075"/>
            <a:ext cx="605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A018C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La conciliation de justice</a:t>
            </a:r>
            <a:endParaRPr sz="2400">
              <a:solidFill>
                <a:srgbClr val="1A018C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77" name="Google Shape;37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7952" y="6039475"/>
            <a:ext cx="885325" cy="858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73"/>
          <p:cNvGrpSpPr/>
          <p:nvPr/>
        </p:nvGrpSpPr>
        <p:grpSpPr>
          <a:xfrm>
            <a:off x="14227856" y="6530673"/>
            <a:ext cx="139804" cy="207251"/>
            <a:chOff x="14226144" y="6568426"/>
            <a:chExt cx="75256" cy="119874"/>
          </a:xfrm>
        </p:grpSpPr>
        <p:pic>
          <p:nvPicPr>
            <p:cNvPr id="379" name="Google Shape;379;p73"/>
            <p:cNvPicPr preferRelativeResize="0"/>
            <p:nvPr/>
          </p:nvPicPr>
          <p:blipFill rotWithShape="1">
            <a:blip r:embed="rId3">
              <a:alphaModFix/>
            </a:blip>
            <a:srcRect l="50059" t="9"/>
            <a:stretch/>
          </p:blipFill>
          <p:spPr>
            <a:xfrm>
              <a:off x="14229825" y="6599900"/>
              <a:ext cx="71575" cy="8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73"/>
            <p:cNvSpPr/>
            <p:nvPr/>
          </p:nvSpPr>
          <p:spPr>
            <a:xfrm>
              <a:off x="14226144" y="6568426"/>
              <a:ext cx="28940" cy="56869"/>
            </a:xfrm>
            <a:custGeom>
              <a:avLst/>
              <a:gdLst/>
              <a:ahLst/>
              <a:cxnLst/>
              <a:rect l="l" t="t" r="r" b="b"/>
              <a:pathLst>
                <a:path w="3212" h="5958" extrusionOk="0">
                  <a:moveTo>
                    <a:pt x="792" y="0"/>
                  </a:moveTo>
                  <a:lnTo>
                    <a:pt x="745" y="93"/>
                  </a:lnTo>
                  <a:lnTo>
                    <a:pt x="1" y="3072"/>
                  </a:lnTo>
                  <a:lnTo>
                    <a:pt x="47" y="3118"/>
                  </a:lnTo>
                  <a:lnTo>
                    <a:pt x="47" y="3211"/>
                  </a:lnTo>
                  <a:lnTo>
                    <a:pt x="187" y="3258"/>
                  </a:lnTo>
                  <a:lnTo>
                    <a:pt x="233" y="3211"/>
                  </a:lnTo>
                  <a:lnTo>
                    <a:pt x="1676" y="2886"/>
                  </a:lnTo>
                  <a:lnTo>
                    <a:pt x="978" y="5771"/>
                  </a:lnTo>
                  <a:lnTo>
                    <a:pt x="978" y="5864"/>
                  </a:lnTo>
                  <a:lnTo>
                    <a:pt x="1071" y="5957"/>
                  </a:lnTo>
                  <a:lnTo>
                    <a:pt x="1118" y="5957"/>
                  </a:lnTo>
                  <a:lnTo>
                    <a:pt x="1211" y="5911"/>
                  </a:lnTo>
                  <a:lnTo>
                    <a:pt x="1257" y="5864"/>
                  </a:lnTo>
                  <a:lnTo>
                    <a:pt x="3212" y="1722"/>
                  </a:lnTo>
                  <a:lnTo>
                    <a:pt x="3212" y="1629"/>
                  </a:lnTo>
                  <a:lnTo>
                    <a:pt x="3165" y="1536"/>
                  </a:lnTo>
                  <a:lnTo>
                    <a:pt x="3072" y="1489"/>
                  </a:lnTo>
                  <a:lnTo>
                    <a:pt x="3026" y="1489"/>
                  </a:lnTo>
                  <a:lnTo>
                    <a:pt x="1583" y="1862"/>
                  </a:lnTo>
                  <a:lnTo>
                    <a:pt x="2235" y="186"/>
                  </a:lnTo>
                  <a:lnTo>
                    <a:pt x="2235" y="140"/>
                  </a:lnTo>
                  <a:lnTo>
                    <a:pt x="2188" y="4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1" name="Google Shape;381;p73"/>
          <p:cNvSpPr/>
          <p:nvPr/>
        </p:nvSpPr>
        <p:spPr>
          <a:xfrm>
            <a:off x="13666500" y="6674025"/>
            <a:ext cx="349800" cy="21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73"/>
          <p:cNvSpPr/>
          <p:nvPr/>
        </p:nvSpPr>
        <p:spPr>
          <a:xfrm>
            <a:off x="13678813" y="6583113"/>
            <a:ext cx="328500" cy="2193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83" name="Google Shape;383;p73"/>
          <p:cNvGrpSpPr/>
          <p:nvPr/>
        </p:nvGrpSpPr>
        <p:grpSpPr>
          <a:xfrm>
            <a:off x="13696019" y="6556102"/>
            <a:ext cx="294069" cy="273346"/>
            <a:chOff x="13726419" y="6526137"/>
            <a:chExt cx="286031" cy="265875"/>
          </a:xfrm>
        </p:grpSpPr>
        <p:pic>
          <p:nvPicPr>
            <p:cNvPr id="384" name="Google Shape;384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726419" y="6615577"/>
              <a:ext cx="286031" cy="1764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73"/>
            <p:cNvSpPr/>
            <p:nvPr/>
          </p:nvSpPr>
          <p:spPr>
            <a:xfrm>
              <a:off x="13840559" y="6526137"/>
              <a:ext cx="57752" cy="113500"/>
            </a:xfrm>
            <a:custGeom>
              <a:avLst/>
              <a:gdLst/>
              <a:ahLst/>
              <a:cxnLst/>
              <a:rect l="l" t="t" r="r" b="b"/>
              <a:pathLst>
                <a:path w="3212" h="5958" extrusionOk="0">
                  <a:moveTo>
                    <a:pt x="792" y="0"/>
                  </a:moveTo>
                  <a:lnTo>
                    <a:pt x="745" y="93"/>
                  </a:lnTo>
                  <a:lnTo>
                    <a:pt x="1" y="3072"/>
                  </a:lnTo>
                  <a:lnTo>
                    <a:pt x="47" y="3118"/>
                  </a:lnTo>
                  <a:lnTo>
                    <a:pt x="47" y="3211"/>
                  </a:lnTo>
                  <a:lnTo>
                    <a:pt x="187" y="3258"/>
                  </a:lnTo>
                  <a:lnTo>
                    <a:pt x="233" y="3211"/>
                  </a:lnTo>
                  <a:lnTo>
                    <a:pt x="1676" y="2886"/>
                  </a:lnTo>
                  <a:lnTo>
                    <a:pt x="978" y="5771"/>
                  </a:lnTo>
                  <a:lnTo>
                    <a:pt x="978" y="5864"/>
                  </a:lnTo>
                  <a:lnTo>
                    <a:pt x="1071" y="5957"/>
                  </a:lnTo>
                  <a:lnTo>
                    <a:pt x="1118" y="5957"/>
                  </a:lnTo>
                  <a:lnTo>
                    <a:pt x="1211" y="5911"/>
                  </a:lnTo>
                  <a:lnTo>
                    <a:pt x="1257" y="5864"/>
                  </a:lnTo>
                  <a:lnTo>
                    <a:pt x="3212" y="1722"/>
                  </a:lnTo>
                  <a:lnTo>
                    <a:pt x="3212" y="1629"/>
                  </a:lnTo>
                  <a:lnTo>
                    <a:pt x="3165" y="1536"/>
                  </a:lnTo>
                  <a:lnTo>
                    <a:pt x="3072" y="1489"/>
                  </a:lnTo>
                  <a:lnTo>
                    <a:pt x="3026" y="1489"/>
                  </a:lnTo>
                  <a:lnTo>
                    <a:pt x="1583" y="1862"/>
                  </a:lnTo>
                  <a:lnTo>
                    <a:pt x="2235" y="186"/>
                  </a:lnTo>
                  <a:lnTo>
                    <a:pt x="2235" y="140"/>
                  </a:lnTo>
                  <a:lnTo>
                    <a:pt x="2188" y="4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73"/>
          <p:cNvSpPr/>
          <p:nvPr/>
        </p:nvSpPr>
        <p:spPr>
          <a:xfrm>
            <a:off x="13945277" y="6089005"/>
            <a:ext cx="421500" cy="219300"/>
          </a:xfrm>
          <a:prstGeom prst="rect">
            <a:avLst/>
          </a:pr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87" name="Google Shape;387;p73"/>
          <p:cNvGrpSpPr/>
          <p:nvPr/>
        </p:nvGrpSpPr>
        <p:grpSpPr>
          <a:xfrm>
            <a:off x="14028643" y="6066671"/>
            <a:ext cx="269680" cy="250676"/>
            <a:chOff x="14816364" y="5979400"/>
            <a:chExt cx="220111" cy="204600"/>
          </a:xfrm>
        </p:grpSpPr>
        <p:pic>
          <p:nvPicPr>
            <p:cNvPr id="388" name="Google Shape;388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816364" y="6048227"/>
              <a:ext cx="220111" cy="1357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73"/>
            <p:cNvSpPr/>
            <p:nvPr/>
          </p:nvSpPr>
          <p:spPr>
            <a:xfrm>
              <a:off x="14904199" y="5979400"/>
              <a:ext cx="44446" cy="87329"/>
            </a:xfrm>
            <a:custGeom>
              <a:avLst/>
              <a:gdLst/>
              <a:ahLst/>
              <a:cxnLst/>
              <a:rect l="l" t="t" r="r" b="b"/>
              <a:pathLst>
                <a:path w="3212" h="5958" extrusionOk="0">
                  <a:moveTo>
                    <a:pt x="792" y="0"/>
                  </a:moveTo>
                  <a:lnTo>
                    <a:pt x="745" y="93"/>
                  </a:lnTo>
                  <a:lnTo>
                    <a:pt x="1" y="3072"/>
                  </a:lnTo>
                  <a:lnTo>
                    <a:pt x="47" y="3118"/>
                  </a:lnTo>
                  <a:lnTo>
                    <a:pt x="47" y="3211"/>
                  </a:lnTo>
                  <a:lnTo>
                    <a:pt x="187" y="3258"/>
                  </a:lnTo>
                  <a:lnTo>
                    <a:pt x="233" y="3211"/>
                  </a:lnTo>
                  <a:lnTo>
                    <a:pt x="1676" y="2886"/>
                  </a:lnTo>
                  <a:lnTo>
                    <a:pt x="978" y="5771"/>
                  </a:lnTo>
                  <a:lnTo>
                    <a:pt x="978" y="5864"/>
                  </a:lnTo>
                  <a:lnTo>
                    <a:pt x="1071" y="5957"/>
                  </a:lnTo>
                  <a:lnTo>
                    <a:pt x="1118" y="5957"/>
                  </a:lnTo>
                  <a:lnTo>
                    <a:pt x="1211" y="5911"/>
                  </a:lnTo>
                  <a:lnTo>
                    <a:pt x="1257" y="5864"/>
                  </a:lnTo>
                  <a:lnTo>
                    <a:pt x="3212" y="1722"/>
                  </a:lnTo>
                  <a:lnTo>
                    <a:pt x="3212" y="1629"/>
                  </a:lnTo>
                  <a:lnTo>
                    <a:pt x="3165" y="1536"/>
                  </a:lnTo>
                  <a:lnTo>
                    <a:pt x="3072" y="1489"/>
                  </a:lnTo>
                  <a:lnTo>
                    <a:pt x="3026" y="1489"/>
                  </a:lnTo>
                  <a:lnTo>
                    <a:pt x="1583" y="1862"/>
                  </a:lnTo>
                  <a:lnTo>
                    <a:pt x="2235" y="186"/>
                  </a:lnTo>
                  <a:lnTo>
                    <a:pt x="2235" y="140"/>
                  </a:lnTo>
                  <a:lnTo>
                    <a:pt x="2188" y="47"/>
                  </a:lnTo>
                  <a:lnTo>
                    <a:pt x="20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0" name="Google Shape;39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9611" y="6073177"/>
            <a:ext cx="610925" cy="79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73"/>
          <p:cNvSpPr txBox="1"/>
          <p:nvPr/>
        </p:nvSpPr>
        <p:spPr>
          <a:xfrm>
            <a:off x="10194826" y="6187275"/>
            <a:ext cx="8853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€</a:t>
            </a:r>
            <a:endParaRPr sz="3500" b="1">
              <a:solidFill>
                <a:srgbClr val="1A01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7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9150" t="31516" r="-9149" b="12234"/>
          <a:stretch/>
        </p:blipFill>
        <p:spPr>
          <a:xfrm>
            <a:off x="-1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193727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74"/>
          <p:cNvSpPr/>
          <p:nvPr/>
        </p:nvSpPr>
        <p:spPr>
          <a:xfrm>
            <a:off x="11829925" y="0"/>
            <a:ext cx="12561900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" name="Google Shape;399;p74"/>
          <p:cNvSpPr/>
          <p:nvPr/>
        </p:nvSpPr>
        <p:spPr>
          <a:xfrm>
            <a:off x="11041350" y="3635823"/>
            <a:ext cx="1497900" cy="1484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0" name="Google Shape;400;p74"/>
          <p:cNvSpPr txBox="1"/>
          <p:nvPr/>
        </p:nvSpPr>
        <p:spPr>
          <a:xfrm>
            <a:off x="1127854" y="3062450"/>
            <a:ext cx="605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La conciliation de justice</a:t>
            </a:r>
            <a:endParaRPr sz="24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1" name="Google Shape;401;p74"/>
          <p:cNvSpPr txBox="1"/>
          <p:nvPr/>
        </p:nvSpPr>
        <p:spPr>
          <a:xfrm>
            <a:off x="1127854" y="907538"/>
            <a:ext cx="116784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Les domaines de</a:t>
            </a:r>
            <a:endParaRPr sz="6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compétences</a:t>
            </a: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02" name="Google Shape;402;p74"/>
          <p:cNvGrpSpPr/>
          <p:nvPr/>
        </p:nvGrpSpPr>
        <p:grpSpPr>
          <a:xfrm>
            <a:off x="13017075" y="3964261"/>
            <a:ext cx="8483100" cy="5960589"/>
            <a:chOff x="13017075" y="2636361"/>
            <a:chExt cx="8483100" cy="5960589"/>
          </a:xfrm>
        </p:grpSpPr>
        <p:sp>
          <p:nvSpPr>
            <p:cNvPr id="403" name="Google Shape;403;p74"/>
            <p:cNvSpPr txBox="1"/>
            <p:nvPr/>
          </p:nvSpPr>
          <p:spPr>
            <a:xfrm>
              <a:off x="13017075" y="2636361"/>
              <a:ext cx="78993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r>
                <a:rPr lang="en-US" sz="3300" b="1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Compétences d’attribution :</a:t>
              </a:r>
              <a:endParaRPr sz="3300" b="0" i="0" u="none" strike="noStrike" cap="none">
                <a:solidFill>
                  <a:srgbClr val="1A018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74"/>
            <p:cNvSpPr txBox="1"/>
            <p:nvPr/>
          </p:nvSpPr>
          <p:spPr>
            <a:xfrm>
              <a:off x="13017075" y="3521550"/>
              <a:ext cx="8483100" cy="50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Open Sans"/>
                <a:buNone/>
              </a:pPr>
              <a:r>
                <a:rPr lang="en-US" sz="2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Les conflits individuels entre particuliers ou avec les entreprises, qui relèvent habituellement de la juridiction civile</a:t>
              </a: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Open Sans"/>
                <a:buNone/>
              </a:pP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sz="2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Les conflits délégués par les tribunaux relevant</a:t>
              </a: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sz="2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du civil</a:t>
              </a: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pen Sans"/>
                <a:buNone/>
              </a:pP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Open Sans"/>
                <a:buNone/>
              </a:pP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endPara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sz="28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Le ressort du tribunal judiciaire</a:t>
              </a:r>
              <a:endParaRPr sz="33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endParaRPr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Open Sans"/>
                <a:buNone/>
              </a:pPr>
              <a:endParaRPr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5" name="Google Shape;405;p74"/>
            <p:cNvSpPr txBox="1"/>
            <p:nvPr/>
          </p:nvSpPr>
          <p:spPr>
            <a:xfrm>
              <a:off x="13017075" y="7220061"/>
              <a:ext cx="78993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Open Sans"/>
                <a:buNone/>
              </a:pPr>
              <a:r>
                <a:rPr lang="en-US" sz="3300" b="1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Compétences territoriales :</a:t>
              </a:r>
              <a:endParaRPr sz="3300" b="0" i="0" u="none" strike="noStrike" cap="none">
                <a:solidFill>
                  <a:srgbClr val="1A018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406;p74"/>
          <p:cNvSpPr/>
          <p:nvPr/>
        </p:nvSpPr>
        <p:spPr>
          <a:xfrm>
            <a:off x="11041350" y="8021998"/>
            <a:ext cx="1497900" cy="1484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7" name="Google Shape;407;p74"/>
          <p:cNvSpPr/>
          <p:nvPr/>
        </p:nvSpPr>
        <p:spPr>
          <a:xfrm>
            <a:off x="11596266" y="4051108"/>
            <a:ext cx="388074" cy="653526"/>
          </a:xfrm>
          <a:custGeom>
            <a:avLst/>
            <a:gdLst/>
            <a:ahLst/>
            <a:cxnLst/>
            <a:rect l="l" t="t" r="r" b="b"/>
            <a:pathLst>
              <a:path w="1769" h="2979" extrusionOk="0">
                <a:moveTo>
                  <a:pt x="279" y="0"/>
                </a:moveTo>
                <a:lnTo>
                  <a:pt x="186" y="47"/>
                </a:lnTo>
                <a:lnTo>
                  <a:pt x="47" y="186"/>
                </a:lnTo>
                <a:lnTo>
                  <a:pt x="0" y="233"/>
                </a:lnTo>
                <a:lnTo>
                  <a:pt x="47" y="326"/>
                </a:lnTo>
                <a:lnTo>
                  <a:pt x="1210" y="1489"/>
                </a:lnTo>
                <a:lnTo>
                  <a:pt x="47" y="2653"/>
                </a:lnTo>
                <a:lnTo>
                  <a:pt x="0" y="2746"/>
                </a:lnTo>
                <a:lnTo>
                  <a:pt x="47" y="2793"/>
                </a:lnTo>
                <a:lnTo>
                  <a:pt x="186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69" y="1489"/>
                </a:lnTo>
                <a:lnTo>
                  <a:pt x="1722" y="1443"/>
                </a:lnTo>
                <a:lnTo>
                  <a:pt x="326" y="47"/>
                </a:lnTo>
                <a:lnTo>
                  <a:pt x="279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74"/>
          <p:cNvSpPr/>
          <p:nvPr/>
        </p:nvSpPr>
        <p:spPr>
          <a:xfrm>
            <a:off x="11596253" y="8437296"/>
            <a:ext cx="388074" cy="653526"/>
          </a:xfrm>
          <a:custGeom>
            <a:avLst/>
            <a:gdLst/>
            <a:ahLst/>
            <a:cxnLst/>
            <a:rect l="l" t="t" r="r" b="b"/>
            <a:pathLst>
              <a:path w="1769" h="2979" extrusionOk="0">
                <a:moveTo>
                  <a:pt x="279" y="0"/>
                </a:moveTo>
                <a:lnTo>
                  <a:pt x="186" y="47"/>
                </a:lnTo>
                <a:lnTo>
                  <a:pt x="47" y="186"/>
                </a:lnTo>
                <a:lnTo>
                  <a:pt x="0" y="233"/>
                </a:lnTo>
                <a:lnTo>
                  <a:pt x="47" y="326"/>
                </a:lnTo>
                <a:lnTo>
                  <a:pt x="1210" y="1489"/>
                </a:lnTo>
                <a:lnTo>
                  <a:pt x="47" y="2653"/>
                </a:lnTo>
                <a:lnTo>
                  <a:pt x="0" y="2746"/>
                </a:lnTo>
                <a:lnTo>
                  <a:pt x="47" y="2793"/>
                </a:lnTo>
                <a:lnTo>
                  <a:pt x="186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69" y="1489"/>
                </a:lnTo>
                <a:lnTo>
                  <a:pt x="1722" y="1443"/>
                </a:lnTo>
                <a:lnTo>
                  <a:pt x="326" y="47"/>
                </a:lnTo>
                <a:lnTo>
                  <a:pt x="279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7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535" t="22330" r="-45511" b="2306"/>
          <a:stretch/>
        </p:blipFill>
        <p:spPr>
          <a:xfrm>
            <a:off x="-1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193727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5"/>
          <p:cNvSpPr/>
          <p:nvPr/>
        </p:nvSpPr>
        <p:spPr>
          <a:xfrm>
            <a:off x="11829925" y="0"/>
            <a:ext cx="12561900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75"/>
          <p:cNvSpPr/>
          <p:nvPr/>
        </p:nvSpPr>
        <p:spPr>
          <a:xfrm>
            <a:off x="11041350" y="2971448"/>
            <a:ext cx="1497900" cy="1484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7" name="Google Shape;417;p75"/>
          <p:cNvSpPr txBox="1"/>
          <p:nvPr/>
        </p:nvSpPr>
        <p:spPr>
          <a:xfrm>
            <a:off x="1127854" y="2077250"/>
            <a:ext cx="605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La conciliation de justice</a:t>
            </a:r>
            <a:endParaRPr sz="24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18" name="Google Shape;418;p75"/>
          <p:cNvSpPr txBox="1"/>
          <p:nvPr/>
        </p:nvSpPr>
        <p:spPr>
          <a:xfrm>
            <a:off x="1127854" y="907538"/>
            <a:ext cx="1167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Les litiges exclus</a:t>
            </a: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75"/>
          <p:cNvSpPr/>
          <p:nvPr/>
        </p:nvSpPr>
        <p:spPr>
          <a:xfrm>
            <a:off x="11041350" y="9260473"/>
            <a:ext cx="1497900" cy="1484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0" name="Google Shape;420;p75"/>
          <p:cNvSpPr/>
          <p:nvPr/>
        </p:nvSpPr>
        <p:spPr>
          <a:xfrm>
            <a:off x="11041350" y="6115961"/>
            <a:ext cx="1497900" cy="1484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1" name="Google Shape;421;p75"/>
          <p:cNvSpPr txBox="1"/>
          <p:nvPr/>
        </p:nvSpPr>
        <p:spPr>
          <a:xfrm>
            <a:off x="13113550" y="3386721"/>
            <a:ext cx="9435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800"/>
              </a:spcAft>
              <a:buNone/>
            </a:pPr>
            <a:r>
              <a:rPr lang="en-US" sz="32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Les conflits avec les administrations et les collectivités locales</a:t>
            </a:r>
            <a:endParaRPr sz="2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2" name="Google Shape;422;p75"/>
          <p:cNvSpPr txBox="1"/>
          <p:nvPr/>
        </p:nvSpPr>
        <p:spPr>
          <a:xfrm>
            <a:off x="13113550" y="6531225"/>
            <a:ext cx="9435900" cy="13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Les conflits relevant  de l'état de la personne et de  la famille</a:t>
            </a:r>
            <a:endParaRPr sz="3200" b="1">
              <a:solidFill>
                <a:srgbClr val="1A018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endParaRPr sz="2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75"/>
          <p:cNvSpPr txBox="1"/>
          <p:nvPr/>
        </p:nvSpPr>
        <p:spPr>
          <a:xfrm>
            <a:off x="13113550" y="9644600"/>
            <a:ext cx="94359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Les affaires relevant du pénal</a:t>
            </a:r>
            <a:endParaRPr b="1">
              <a:solidFill>
                <a:srgbClr val="1A018C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3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"/>
              <a:buNone/>
            </a:pPr>
            <a:endParaRPr sz="2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75"/>
          <p:cNvSpPr/>
          <p:nvPr/>
        </p:nvSpPr>
        <p:spPr>
          <a:xfrm>
            <a:off x="11596253" y="3386733"/>
            <a:ext cx="388074" cy="653526"/>
          </a:xfrm>
          <a:custGeom>
            <a:avLst/>
            <a:gdLst/>
            <a:ahLst/>
            <a:cxnLst/>
            <a:rect l="l" t="t" r="r" b="b"/>
            <a:pathLst>
              <a:path w="1769" h="2979" extrusionOk="0">
                <a:moveTo>
                  <a:pt x="279" y="0"/>
                </a:moveTo>
                <a:lnTo>
                  <a:pt x="186" y="47"/>
                </a:lnTo>
                <a:lnTo>
                  <a:pt x="47" y="186"/>
                </a:lnTo>
                <a:lnTo>
                  <a:pt x="0" y="233"/>
                </a:lnTo>
                <a:lnTo>
                  <a:pt x="47" y="326"/>
                </a:lnTo>
                <a:lnTo>
                  <a:pt x="1210" y="1489"/>
                </a:lnTo>
                <a:lnTo>
                  <a:pt x="47" y="2653"/>
                </a:lnTo>
                <a:lnTo>
                  <a:pt x="0" y="2746"/>
                </a:lnTo>
                <a:lnTo>
                  <a:pt x="47" y="2793"/>
                </a:lnTo>
                <a:lnTo>
                  <a:pt x="186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69" y="1489"/>
                </a:lnTo>
                <a:lnTo>
                  <a:pt x="1722" y="1443"/>
                </a:lnTo>
                <a:lnTo>
                  <a:pt x="326" y="47"/>
                </a:lnTo>
                <a:lnTo>
                  <a:pt x="279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75"/>
          <p:cNvSpPr/>
          <p:nvPr/>
        </p:nvSpPr>
        <p:spPr>
          <a:xfrm>
            <a:off x="11596266" y="6531233"/>
            <a:ext cx="388074" cy="653526"/>
          </a:xfrm>
          <a:custGeom>
            <a:avLst/>
            <a:gdLst/>
            <a:ahLst/>
            <a:cxnLst/>
            <a:rect l="l" t="t" r="r" b="b"/>
            <a:pathLst>
              <a:path w="1769" h="2979" extrusionOk="0">
                <a:moveTo>
                  <a:pt x="279" y="0"/>
                </a:moveTo>
                <a:lnTo>
                  <a:pt x="186" y="47"/>
                </a:lnTo>
                <a:lnTo>
                  <a:pt x="47" y="186"/>
                </a:lnTo>
                <a:lnTo>
                  <a:pt x="0" y="233"/>
                </a:lnTo>
                <a:lnTo>
                  <a:pt x="47" y="326"/>
                </a:lnTo>
                <a:lnTo>
                  <a:pt x="1210" y="1489"/>
                </a:lnTo>
                <a:lnTo>
                  <a:pt x="47" y="2653"/>
                </a:lnTo>
                <a:lnTo>
                  <a:pt x="0" y="2746"/>
                </a:lnTo>
                <a:lnTo>
                  <a:pt x="47" y="2793"/>
                </a:lnTo>
                <a:lnTo>
                  <a:pt x="186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69" y="1489"/>
                </a:lnTo>
                <a:lnTo>
                  <a:pt x="1722" y="1443"/>
                </a:lnTo>
                <a:lnTo>
                  <a:pt x="326" y="47"/>
                </a:lnTo>
                <a:lnTo>
                  <a:pt x="279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5"/>
          <p:cNvSpPr/>
          <p:nvPr/>
        </p:nvSpPr>
        <p:spPr>
          <a:xfrm>
            <a:off x="11596278" y="9675758"/>
            <a:ext cx="388074" cy="653526"/>
          </a:xfrm>
          <a:custGeom>
            <a:avLst/>
            <a:gdLst/>
            <a:ahLst/>
            <a:cxnLst/>
            <a:rect l="l" t="t" r="r" b="b"/>
            <a:pathLst>
              <a:path w="1769" h="2979" extrusionOk="0">
                <a:moveTo>
                  <a:pt x="279" y="0"/>
                </a:moveTo>
                <a:lnTo>
                  <a:pt x="186" y="47"/>
                </a:lnTo>
                <a:lnTo>
                  <a:pt x="47" y="186"/>
                </a:lnTo>
                <a:lnTo>
                  <a:pt x="0" y="233"/>
                </a:lnTo>
                <a:lnTo>
                  <a:pt x="47" y="326"/>
                </a:lnTo>
                <a:lnTo>
                  <a:pt x="1210" y="1489"/>
                </a:lnTo>
                <a:lnTo>
                  <a:pt x="47" y="2653"/>
                </a:lnTo>
                <a:lnTo>
                  <a:pt x="0" y="2746"/>
                </a:lnTo>
                <a:lnTo>
                  <a:pt x="47" y="2793"/>
                </a:lnTo>
                <a:lnTo>
                  <a:pt x="186" y="2979"/>
                </a:lnTo>
                <a:lnTo>
                  <a:pt x="326" y="2979"/>
                </a:lnTo>
                <a:lnTo>
                  <a:pt x="1722" y="1583"/>
                </a:lnTo>
                <a:lnTo>
                  <a:pt x="1769" y="1489"/>
                </a:lnTo>
                <a:lnTo>
                  <a:pt x="1722" y="1443"/>
                </a:lnTo>
                <a:lnTo>
                  <a:pt x="326" y="47"/>
                </a:lnTo>
                <a:lnTo>
                  <a:pt x="279" y="0"/>
                </a:ln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6"/>
          <p:cNvSpPr/>
          <p:nvPr/>
        </p:nvSpPr>
        <p:spPr>
          <a:xfrm>
            <a:off x="10678447" y="4939086"/>
            <a:ext cx="561111" cy="566141"/>
          </a:xfrm>
          <a:custGeom>
            <a:avLst/>
            <a:gdLst/>
            <a:ahLst/>
            <a:cxnLst/>
            <a:rect l="l" t="t" r="r" b="b"/>
            <a:pathLst>
              <a:path w="354013" h="357187" extrusionOk="0">
                <a:moveTo>
                  <a:pt x="34301" y="11112"/>
                </a:moveTo>
                <a:lnTo>
                  <a:pt x="220944" y="11112"/>
                </a:lnTo>
                <a:lnTo>
                  <a:pt x="223485" y="11430"/>
                </a:lnTo>
                <a:lnTo>
                  <a:pt x="225920" y="12384"/>
                </a:lnTo>
                <a:lnTo>
                  <a:pt x="228037" y="13763"/>
                </a:lnTo>
                <a:lnTo>
                  <a:pt x="229837" y="15565"/>
                </a:lnTo>
                <a:lnTo>
                  <a:pt x="231213" y="17686"/>
                </a:lnTo>
                <a:lnTo>
                  <a:pt x="232060" y="20124"/>
                </a:lnTo>
                <a:lnTo>
                  <a:pt x="232272" y="22775"/>
                </a:lnTo>
                <a:lnTo>
                  <a:pt x="232060" y="25532"/>
                </a:lnTo>
                <a:lnTo>
                  <a:pt x="231213" y="27971"/>
                </a:lnTo>
                <a:lnTo>
                  <a:pt x="229837" y="30091"/>
                </a:lnTo>
                <a:lnTo>
                  <a:pt x="228037" y="31894"/>
                </a:lnTo>
                <a:lnTo>
                  <a:pt x="225920" y="33272"/>
                </a:lnTo>
                <a:lnTo>
                  <a:pt x="223485" y="34120"/>
                </a:lnTo>
                <a:lnTo>
                  <a:pt x="220944" y="34544"/>
                </a:lnTo>
                <a:lnTo>
                  <a:pt x="34301" y="34544"/>
                </a:lnTo>
                <a:lnTo>
                  <a:pt x="31548" y="34862"/>
                </a:lnTo>
                <a:lnTo>
                  <a:pt x="29113" y="35711"/>
                </a:lnTo>
                <a:lnTo>
                  <a:pt x="26996" y="37089"/>
                </a:lnTo>
                <a:lnTo>
                  <a:pt x="25302" y="38891"/>
                </a:lnTo>
                <a:lnTo>
                  <a:pt x="23926" y="41012"/>
                </a:lnTo>
                <a:lnTo>
                  <a:pt x="23079" y="43451"/>
                </a:lnTo>
                <a:lnTo>
                  <a:pt x="22867" y="46207"/>
                </a:lnTo>
                <a:lnTo>
                  <a:pt x="22867" y="322198"/>
                </a:lnTo>
                <a:lnTo>
                  <a:pt x="23079" y="324849"/>
                </a:lnTo>
                <a:lnTo>
                  <a:pt x="23926" y="327393"/>
                </a:lnTo>
                <a:lnTo>
                  <a:pt x="25302" y="329514"/>
                </a:lnTo>
                <a:lnTo>
                  <a:pt x="26996" y="331316"/>
                </a:lnTo>
                <a:lnTo>
                  <a:pt x="29113" y="332589"/>
                </a:lnTo>
                <a:lnTo>
                  <a:pt x="31548" y="333543"/>
                </a:lnTo>
                <a:lnTo>
                  <a:pt x="34301" y="333861"/>
                </a:lnTo>
                <a:lnTo>
                  <a:pt x="303943" y="333861"/>
                </a:lnTo>
                <a:lnTo>
                  <a:pt x="306590" y="333543"/>
                </a:lnTo>
                <a:lnTo>
                  <a:pt x="309025" y="332589"/>
                </a:lnTo>
                <a:lnTo>
                  <a:pt x="311142" y="331316"/>
                </a:lnTo>
                <a:lnTo>
                  <a:pt x="312836" y="329514"/>
                </a:lnTo>
                <a:lnTo>
                  <a:pt x="314212" y="327393"/>
                </a:lnTo>
                <a:lnTo>
                  <a:pt x="314953" y="324849"/>
                </a:lnTo>
                <a:lnTo>
                  <a:pt x="315271" y="322198"/>
                </a:lnTo>
                <a:lnTo>
                  <a:pt x="315271" y="129333"/>
                </a:lnTo>
                <a:lnTo>
                  <a:pt x="315695" y="126683"/>
                </a:lnTo>
                <a:lnTo>
                  <a:pt x="316541" y="124244"/>
                </a:lnTo>
                <a:lnTo>
                  <a:pt x="317812" y="122123"/>
                </a:lnTo>
                <a:lnTo>
                  <a:pt x="319612" y="120321"/>
                </a:lnTo>
                <a:lnTo>
                  <a:pt x="321729" y="118836"/>
                </a:lnTo>
                <a:lnTo>
                  <a:pt x="324058" y="117988"/>
                </a:lnTo>
                <a:lnTo>
                  <a:pt x="326705" y="117670"/>
                </a:lnTo>
                <a:lnTo>
                  <a:pt x="329245" y="117988"/>
                </a:lnTo>
                <a:lnTo>
                  <a:pt x="331680" y="118836"/>
                </a:lnTo>
                <a:lnTo>
                  <a:pt x="333798" y="120321"/>
                </a:lnTo>
                <a:lnTo>
                  <a:pt x="335597" y="122123"/>
                </a:lnTo>
                <a:lnTo>
                  <a:pt x="336974" y="124244"/>
                </a:lnTo>
                <a:lnTo>
                  <a:pt x="337821" y="126683"/>
                </a:lnTo>
                <a:lnTo>
                  <a:pt x="338138" y="129333"/>
                </a:lnTo>
                <a:lnTo>
                  <a:pt x="338138" y="322198"/>
                </a:lnTo>
                <a:lnTo>
                  <a:pt x="337821" y="326863"/>
                </a:lnTo>
                <a:lnTo>
                  <a:pt x="336974" y="331528"/>
                </a:lnTo>
                <a:lnTo>
                  <a:pt x="335386" y="335770"/>
                </a:lnTo>
                <a:lnTo>
                  <a:pt x="333480" y="339799"/>
                </a:lnTo>
                <a:lnTo>
                  <a:pt x="330939" y="343510"/>
                </a:lnTo>
                <a:lnTo>
                  <a:pt x="328081" y="346903"/>
                </a:lnTo>
                <a:lnTo>
                  <a:pt x="324799" y="349871"/>
                </a:lnTo>
                <a:lnTo>
                  <a:pt x="321200" y="352416"/>
                </a:lnTo>
                <a:lnTo>
                  <a:pt x="317177" y="354431"/>
                </a:lnTo>
                <a:lnTo>
                  <a:pt x="312942" y="356021"/>
                </a:lnTo>
                <a:lnTo>
                  <a:pt x="308496" y="356869"/>
                </a:lnTo>
                <a:lnTo>
                  <a:pt x="303943" y="357187"/>
                </a:lnTo>
                <a:lnTo>
                  <a:pt x="34301" y="357187"/>
                </a:lnTo>
                <a:lnTo>
                  <a:pt x="29642" y="356869"/>
                </a:lnTo>
                <a:lnTo>
                  <a:pt x="25196" y="356021"/>
                </a:lnTo>
                <a:lnTo>
                  <a:pt x="20961" y="354431"/>
                </a:lnTo>
                <a:lnTo>
                  <a:pt x="16938" y="352416"/>
                </a:lnTo>
                <a:lnTo>
                  <a:pt x="13339" y="349871"/>
                </a:lnTo>
                <a:lnTo>
                  <a:pt x="10057" y="346903"/>
                </a:lnTo>
                <a:lnTo>
                  <a:pt x="7093" y="343510"/>
                </a:lnTo>
                <a:lnTo>
                  <a:pt x="4658" y="339799"/>
                </a:lnTo>
                <a:lnTo>
                  <a:pt x="2646" y="335770"/>
                </a:lnTo>
                <a:lnTo>
                  <a:pt x="1164" y="331528"/>
                </a:lnTo>
                <a:lnTo>
                  <a:pt x="317" y="326863"/>
                </a:lnTo>
                <a:lnTo>
                  <a:pt x="0" y="322198"/>
                </a:lnTo>
                <a:lnTo>
                  <a:pt x="0" y="46207"/>
                </a:lnTo>
                <a:lnTo>
                  <a:pt x="317" y="41436"/>
                </a:lnTo>
                <a:lnTo>
                  <a:pt x="1164" y="36877"/>
                </a:lnTo>
                <a:lnTo>
                  <a:pt x="2646" y="32636"/>
                </a:lnTo>
                <a:lnTo>
                  <a:pt x="4658" y="28501"/>
                </a:lnTo>
                <a:lnTo>
                  <a:pt x="7093" y="24790"/>
                </a:lnTo>
                <a:lnTo>
                  <a:pt x="10057" y="21503"/>
                </a:lnTo>
                <a:lnTo>
                  <a:pt x="13339" y="18428"/>
                </a:lnTo>
                <a:lnTo>
                  <a:pt x="16938" y="15989"/>
                </a:lnTo>
                <a:lnTo>
                  <a:pt x="20961" y="13975"/>
                </a:lnTo>
                <a:lnTo>
                  <a:pt x="25196" y="12384"/>
                </a:lnTo>
                <a:lnTo>
                  <a:pt x="29642" y="11430"/>
                </a:lnTo>
                <a:close/>
                <a:moveTo>
                  <a:pt x="341285" y="0"/>
                </a:moveTo>
                <a:lnTo>
                  <a:pt x="343512" y="0"/>
                </a:lnTo>
                <a:lnTo>
                  <a:pt x="345634" y="423"/>
                </a:lnTo>
                <a:lnTo>
                  <a:pt x="347755" y="1268"/>
                </a:lnTo>
                <a:lnTo>
                  <a:pt x="349770" y="2535"/>
                </a:lnTo>
                <a:lnTo>
                  <a:pt x="351361" y="4119"/>
                </a:lnTo>
                <a:lnTo>
                  <a:pt x="352634" y="6021"/>
                </a:lnTo>
                <a:lnTo>
                  <a:pt x="353377" y="8133"/>
                </a:lnTo>
                <a:lnTo>
                  <a:pt x="353907" y="10245"/>
                </a:lnTo>
                <a:lnTo>
                  <a:pt x="354013" y="12569"/>
                </a:lnTo>
                <a:lnTo>
                  <a:pt x="353483" y="14787"/>
                </a:lnTo>
                <a:lnTo>
                  <a:pt x="352740" y="16900"/>
                </a:lnTo>
                <a:lnTo>
                  <a:pt x="351468" y="18906"/>
                </a:lnTo>
                <a:lnTo>
                  <a:pt x="162236" y="258772"/>
                </a:lnTo>
                <a:lnTo>
                  <a:pt x="160645" y="260462"/>
                </a:lnTo>
                <a:lnTo>
                  <a:pt x="159053" y="261624"/>
                </a:lnTo>
                <a:lnTo>
                  <a:pt x="157038" y="262680"/>
                </a:lnTo>
                <a:lnTo>
                  <a:pt x="155023" y="263314"/>
                </a:lnTo>
                <a:lnTo>
                  <a:pt x="152795" y="263525"/>
                </a:lnTo>
                <a:lnTo>
                  <a:pt x="152477" y="263420"/>
                </a:lnTo>
                <a:lnTo>
                  <a:pt x="152159" y="263314"/>
                </a:lnTo>
                <a:lnTo>
                  <a:pt x="151841" y="263208"/>
                </a:lnTo>
                <a:lnTo>
                  <a:pt x="150780" y="263420"/>
                </a:lnTo>
                <a:lnTo>
                  <a:pt x="149825" y="263525"/>
                </a:lnTo>
                <a:lnTo>
                  <a:pt x="147492" y="263314"/>
                </a:lnTo>
                <a:lnTo>
                  <a:pt x="145264" y="262575"/>
                </a:lnTo>
                <a:lnTo>
                  <a:pt x="143143" y="261413"/>
                </a:lnTo>
                <a:lnTo>
                  <a:pt x="141446" y="259723"/>
                </a:lnTo>
                <a:lnTo>
                  <a:pt x="140067" y="257822"/>
                </a:lnTo>
                <a:lnTo>
                  <a:pt x="74090" y="174170"/>
                </a:lnTo>
                <a:lnTo>
                  <a:pt x="72711" y="172163"/>
                </a:lnTo>
                <a:lnTo>
                  <a:pt x="71969" y="170050"/>
                </a:lnTo>
                <a:lnTo>
                  <a:pt x="71438" y="167832"/>
                </a:lnTo>
                <a:lnTo>
                  <a:pt x="71544" y="165614"/>
                </a:lnTo>
                <a:lnTo>
                  <a:pt x="72075" y="163396"/>
                </a:lnTo>
                <a:lnTo>
                  <a:pt x="72817" y="161389"/>
                </a:lnTo>
                <a:lnTo>
                  <a:pt x="74196" y="159488"/>
                </a:lnTo>
                <a:lnTo>
                  <a:pt x="75681" y="157798"/>
                </a:lnTo>
                <a:lnTo>
                  <a:pt x="77696" y="156531"/>
                </a:lnTo>
                <a:lnTo>
                  <a:pt x="79818" y="155686"/>
                </a:lnTo>
                <a:lnTo>
                  <a:pt x="81939" y="155263"/>
                </a:lnTo>
                <a:lnTo>
                  <a:pt x="84167" y="155369"/>
                </a:lnTo>
                <a:lnTo>
                  <a:pt x="86288" y="155791"/>
                </a:lnTo>
                <a:lnTo>
                  <a:pt x="88304" y="156636"/>
                </a:lnTo>
                <a:lnTo>
                  <a:pt x="90107" y="157904"/>
                </a:lnTo>
                <a:lnTo>
                  <a:pt x="91804" y="159594"/>
                </a:lnTo>
                <a:lnTo>
                  <a:pt x="151416" y="235113"/>
                </a:lnTo>
                <a:lnTo>
                  <a:pt x="333647" y="4331"/>
                </a:lnTo>
                <a:lnTo>
                  <a:pt x="335345" y="2641"/>
                </a:lnTo>
                <a:lnTo>
                  <a:pt x="337042" y="1373"/>
                </a:lnTo>
                <a:lnTo>
                  <a:pt x="339163" y="423"/>
                </a:ln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76"/>
          <p:cNvSpPr txBox="1"/>
          <p:nvPr/>
        </p:nvSpPr>
        <p:spPr>
          <a:xfrm>
            <a:off x="11559350" y="4765850"/>
            <a:ext cx="101253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Auxiliaire de justice, nommé par le Premier Président de la Cour d’appel, </a:t>
            </a:r>
            <a:endParaRPr sz="2800">
              <a:solidFill>
                <a:srgbClr val="A5A5A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76"/>
          <p:cNvSpPr txBox="1"/>
          <p:nvPr/>
        </p:nvSpPr>
        <p:spPr>
          <a:xfrm>
            <a:off x="10576704" y="2931588"/>
            <a:ext cx="1167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 conciliateur de justice</a:t>
            </a:r>
            <a:endParaRPr sz="6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76"/>
          <p:cNvSpPr/>
          <p:nvPr/>
        </p:nvSpPr>
        <p:spPr>
          <a:xfrm>
            <a:off x="10678447" y="6446461"/>
            <a:ext cx="561111" cy="566141"/>
          </a:xfrm>
          <a:custGeom>
            <a:avLst/>
            <a:gdLst/>
            <a:ahLst/>
            <a:cxnLst/>
            <a:rect l="l" t="t" r="r" b="b"/>
            <a:pathLst>
              <a:path w="354013" h="357187" extrusionOk="0">
                <a:moveTo>
                  <a:pt x="34301" y="11112"/>
                </a:moveTo>
                <a:lnTo>
                  <a:pt x="220944" y="11112"/>
                </a:lnTo>
                <a:lnTo>
                  <a:pt x="223485" y="11430"/>
                </a:lnTo>
                <a:lnTo>
                  <a:pt x="225920" y="12384"/>
                </a:lnTo>
                <a:lnTo>
                  <a:pt x="228037" y="13763"/>
                </a:lnTo>
                <a:lnTo>
                  <a:pt x="229837" y="15565"/>
                </a:lnTo>
                <a:lnTo>
                  <a:pt x="231213" y="17686"/>
                </a:lnTo>
                <a:lnTo>
                  <a:pt x="232060" y="20124"/>
                </a:lnTo>
                <a:lnTo>
                  <a:pt x="232272" y="22775"/>
                </a:lnTo>
                <a:lnTo>
                  <a:pt x="232060" y="25532"/>
                </a:lnTo>
                <a:lnTo>
                  <a:pt x="231213" y="27971"/>
                </a:lnTo>
                <a:lnTo>
                  <a:pt x="229837" y="30091"/>
                </a:lnTo>
                <a:lnTo>
                  <a:pt x="228037" y="31894"/>
                </a:lnTo>
                <a:lnTo>
                  <a:pt x="225920" y="33272"/>
                </a:lnTo>
                <a:lnTo>
                  <a:pt x="223485" y="34120"/>
                </a:lnTo>
                <a:lnTo>
                  <a:pt x="220944" y="34544"/>
                </a:lnTo>
                <a:lnTo>
                  <a:pt x="34301" y="34544"/>
                </a:lnTo>
                <a:lnTo>
                  <a:pt x="31548" y="34862"/>
                </a:lnTo>
                <a:lnTo>
                  <a:pt x="29113" y="35711"/>
                </a:lnTo>
                <a:lnTo>
                  <a:pt x="26996" y="37089"/>
                </a:lnTo>
                <a:lnTo>
                  <a:pt x="25302" y="38891"/>
                </a:lnTo>
                <a:lnTo>
                  <a:pt x="23926" y="41012"/>
                </a:lnTo>
                <a:lnTo>
                  <a:pt x="23079" y="43451"/>
                </a:lnTo>
                <a:lnTo>
                  <a:pt x="22867" y="46207"/>
                </a:lnTo>
                <a:lnTo>
                  <a:pt x="22867" y="322198"/>
                </a:lnTo>
                <a:lnTo>
                  <a:pt x="23079" y="324849"/>
                </a:lnTo>
                <a:lnTo>
                  <a:pt x="23926" y="327393"/>
                </a:lnTo>
                <a:lnTo>
                  <a:pt x="25302" y="329514"/>
                </a:lnTo>
                <a:lnTo>
                  <a:pt x="26996" y="331316"/>
                </a:lnTo>
                <a:lnTo>
                  <a:pt x="29113" y="332589"/>
                </a:lnTo>
                <a:lnTo>
                  <a:pt x="31548" y="333543"/>
                </a:lnTo>
                <a:lnTo>
                  <a:pt x="34301" y="333861"/>
                </a:lnTo>
                <a:lnTo>
                  <a:pt x="303943" y="333861"/>
                </a:lnTo>
                <a:lnTo>
                  <a:pt x="306590" y="333543"/>
                </a:lnTo>
                <a:lnTo>
                  <a:pt x="309025" y="332589"/>
                </a:lnTo>
                <a:lnTo>
                  <a:pt x="311142" y="331316"/>
                </a:lnTo>
                <a:lnTo>
                  <a:pt x="312836" y="329514"/>
                </a:lnTo>
                <a:lnTo>
                  <a:pt x="314212" y="327393"/>
                </a:lnTo>
                <a:lnTo>
                  <a:pt x="314953" y="324849"/>
                </a:lnTo>
                <a:lnTo>
                  <a:pt x="315271" y="322198"/>
                </a:lnTo>
                <a:lnTo>
                  <a:pt x="315271" y="129333"/>
                </a:lnTo>
                <a:lnTo>
                  <a:pt x="315695" y="126683"/>
                </a:lnTo>
                <a:lnTo>
                  <a:pt x="316541" y="124244"/>
                </a:lnTo>
                <a:lnTo>
                  <a:pt x="317812" y="122123"/>
                </a:lnTo>
                <a:lnTo>
                  <a:pt x="319612" y="120321"/>
                </a:lnTo>
                <a:lnTo>
                  <a:pt x="321729" y="118836"/>
                </a:lnTo>
                <a:lnTo>
                  <a:pt x="324058" y="117988"/>
                </a:lnTo>
                <a:lnTo>
                  <a:pt x="326705" y="117670"/>
                </a:lnTo>
                <a:lnTo>
                  <a:pt x="329245" y="117988"/>
                </a:lnTo>
                <a:lnTo>
                  <a:pt x="331680" y="118836"/>
                </a:lnTo>
                <a:lnTo>
                  <a:pt x="333798" y="120321"/>
                </a:lnTo>
                <a:lnTo>
                  <a:pt x="335597" y="122123"/>
                </a:lnTo>
                <a:lnTo>
                  <a:pt x="336974" y="124244"/>
                </a:lnTo>
                <a:lnTo>
                  <a:pt x="337821" y="126683"/>
                </a:lnTo>
                <a:lnTo>
                  <a:pt x="338138" y="129333"/>
                </a:lnTo>
                <a:lnTo>
                  <a:pt x="338138" y="322198"/>
                </a:lnTo>
                <a:lnTo>
                  <a:pt x="337821" y="326863"/>
                </a:lnTo>
                <a:lnTo>
                  <a:pt x="336974" y="331528"/>
                </a:lnTo>
                <a:lnTo>
                  <a:pt x="335386" y="335770"/>
                </a:lnTo>
                <a:lnTo>
                  <a:pt x="333480" y="339799"/>
                </a:lnTo>
                <a:lnTo>
                  <a:pt x="330939" y="343510"/>
                </a:lnTo>
                <a:lnTo>
                  <a:pt x="328081" y="346903"/>
                </a:lnTo>
                <a:lnTo>
                  <a:pt x="324799" y="349871"/>
                </a:lnTo>
                <a:lnTo>
                  <a:pt x="321200" y="352416"/>
                </a:lnTo>
                <a:lnTo>
                  <a:pt x="317177" y="354431"/>
                </a:lnTo>
                <a:lnTo>
                  <a:pt x="312942" y="356021"/>
                </a:lnTo>
                <a:lnTo>
                  <a:pt x="308496" y="356869"/>
                </a:lnTo>
                <a:lnTo>
                  <a:pt x="303943" y="357187"/>
                </a:lnTo>
                <a:lnTo>
                  <a:pt x="34301" y="357187"/>
                </a:lnTo>
                <a:lnTo>
                  <a:pt x="29642" y="356869"/>
                </a:lnTo>
                <a:lnTo>
                  <a:pt x="25196" y="356021"/>
                </a:lnTo>
                <a:lnTo>
                  <a:pt x="20961" y="354431"/>
                </a:lnTo>
                <a:lnTo>
                  <a:pt x="16938" y="352416"/>
                </a:lnTo>
                <a:lnTo>
                  <a:pt x="13339" y="349871"/>
                </a:lnTo>
                <a:lnTo>
                  <a:pt x="10057" y="346903"/>
                </a:lnTo>
                <a:lnTo>
                  <a:pt x="7093" y="343510"/>
                </a:lnTo>
                <a:lnTo>
                  <a:pt x="4658" y="339799"/>
                </a:lnTo>
                <a:lnTo>
                  <a:pt x="2646" y="335770"/>
                </a:lnTo>
                <a:lnTo>
                  <a:pt x="1164" y="331528"/>
                </a:lnTo>
                <a:lnTo>
                  <a:pt x="317" y="326863"/>
                </a:lnTo>
                <a:lnTo>
                  <a:pt x="0" y="322198"/>
                </a:lnTo>
                <a:lnTo>
                  <a:pt x="0" y="46207"/>
                </a:lnTo>
                <a:lnTo>
                  <a:pt x="317" y="41436"/>
                </a:lnTo>
                <a:lnTo>
                  <a:pt x="1164" y="36877"/>
                </a:lnTo>
                <a:lnTo>
                  <a:pt x="2646" y="32636"/>
                </a:lnTo>
                <a:lnTo>
                  <a:pt x="4658" y="28501"/>
                </a:lnTo>
                <a:lnTo>
                  <a:pt x="7093" y="24790"/>
                </a:lnTo>
                <a:lnTo>
                  <a:pt x="10057" y="21503"/>
                </a:lnTo>
                <a:lnTo>
                  <a:pt x="13339" y="18428"/>
                </a:lnTo>
                <a:lnTo>
                  <a:pt x="16938" y="15989"/>
                </a:lnTo>
                <a:lnTo>
                  <a:pt x="20961" y="13975"/>
                </a:lnTo>
                <a:lnTo>
                  <a:pt x="25196" y="12384"/>
                </a:lnTo>
                <a:lnTo>
                  <a:pt x="29642" y="11430"/>
                </a:lnTo>
                <a:close/>
                <a:moveTo>
                  <a:pt x="341285" y="0"/>
                </a:moveTo>
                <a:lnTo>
                  <a:pt x="343512" y="0"/>
                </a:lnTo>
                <a:lnTo>
                  <a:pt x="345634" y="423"/>
                </a:lnTo>
                <a:lnTo>
                  <a:pt x="347755" y="1268"/>
                </a:lnTo>
                <a:lnTo>
                  <a:pt x="349770" y="2535"/>
                </a:lnTo>
                <a:lnTo>
                  <a:pt x="351361" y="4119"/>
                </a:lnTo>
                <a:lnTo>
                  <a:pt x="352634" y="6021"/>
                </a:lnTo>
                <a:lnTo>
                  <a:pt x="353377" y="8133"/>
                </a:lnTo>
                <a:lnTo>
                  <a:pt x="353907" y="10245"/>
                </a:lnTo>
                <a:lnTo>
                  <a:pt x="354013" y="12569"/>
                </a:lnTo>
                <a:lnTo>
                  <a:pt x="353483" y="14787"/>
                </a:lnTo>
                <a:lnTo>
                  <a:pt x="352740" y="16900"/>
                </a:lnTo>
                <a:lnTo>
                  <a:pt x="351468" y="18906"/>
                </a:lnTo>
                <a:lnTo>
                  <a:pt x="162236" y="258772"/>
                </a:lnTo>
                <a:lnTo>
                  <a:pt x="160645" y="260462"/>
                </a:lnTo>
                <a:lnTo>
                  <a:pt x="159053" y="261624"/>
                </a:lnTo>
                <a:lnTo>
                  <a:pt x="157038" y="262680"/>
                </a:lnTo>
                <a:lnTo>
                  <a:pt x="155023" y="263314"/>
                </a:lnTo>
                <a:lnTo>
                  <a:pt x="152795" y="263525"/>
                </a:lnTo>
                <a:lnTo>
                  <a:pt x="152477" y="263420"/>
                </a:lnTo>
                <a:lnTo>
                  <a:pt x="152159" y="263314"/>
                </a:lnTo>
                <a:lnTo>
                  <a:pt x="151841" y="263208"/>
                </a:lnTo>
                <a:lnTo>
                  <a:pt x="150780" y="263420"/>
                </a:lnTo>
                <a:lnTo>
                  <a:pt x="149825" y="263525"/>
                </a:lnTo>
                <a:lnTo>
                  <a:pt x="147492" y="263314"/>
                </a:lnTo>
                <a:lnTo>
                  <a:pt x="145264" y="262575"/>
                </a:lnTo>
                <a:lnTo>
                  <a:pt x="143143" y="261413"/>
                </a:lnTo>
                <a:lnTo>
                  <a:pt x="141446" y="259723"/>
                </a:lnTo>
                <a:lnTo>
                  <a:pt x="140067" y="257822"/>
                </a:lnTo>
                <a:lnTo>
                  <a:pt x="74090" y="174170"/>
                </a:lnTo>
                <a:lnTo>
                  <a:pt x="72711" y="172163"/>
                </a:lnTo>
                <a:lnTo>
                  <a:pt x="71969" y="170050"/>
                </a:lnTo>
                <a:lnTo>
                  <a:pt x="71438" y="167832"/>
                </a:lnTo>
                <a:lnTo>
                  <a:pt x="71544" y="165614"/>
                </a:lnTo>
                <a:lnTo>
                  <a:pt x="72075" y="163396"/>
                </a:lnTo>
                <a:lnTo>
                  <a:pt x="72817" y="161389"/>
                </a:lnTo>
                <a:lnTo>
                  <a:pt x="74196" y="159488"/>
                </a:lnTo>
                <a:lnTo>
                  <a:pt x="75681" y="157798"/>
                </a:lnTo>
                <a:lnTo>
                  <a:pt x="77696" y="156531"/>
                </a:lnTo>
                <a:lnTo>
                  <a:pt x="79818" y="155686"/>
                </a:lnTo>
                <a:lnTo>
                  <a:pt x="81939" y="155263"/>
                </a:lnTo>
                <a:lnTo>
                  <a:pt x="84167" y="155369"/>
                </a:lnTo>
                <a:lnTo>
                  <a:pt x="86288" y="155791"/>
                </a:lnTo>
                <a:lnTo>
                  <a:pt x="88304" y="156636"/>
                </a:lnTo>
                <a:lnTo>
                  <a:pt x="90107" y="157904"/>
                </a:lnTo>
                <a:lnTo>
                  <a:pt x="91804" y="159594"/>
                </a:lnTo>
                <a:lnTo>
                  <a:pt x="151416" y="235113"/>
                </a:lnTo>
                <a:lnTo>
                  <a:pt x="333647" y="4331"/>
                </a:lnTo>
                <a:lnTo>
                  <a:pt x="335345" y="2641"/>
                </a:lnTo>
                <a:lnTo>
                  <a:pt x="337042" y="1373"/>
                </a:lnTo>
                <a:lnTo>
                  <a:pt x="339163" y="423"/>
                </a:ln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76"/>
          <p:cNvSpPr txBox="1"/>
          <p:nvPr/>
        </p:nvSpPr>
        <p:spPr>
          <a:xfrm>
            <a:off x="11559350" y="6172375"/>
            <a:ext cx="10797600" cy="21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Assermenté , tenu au respect d’un strict devoir  d’impartialité, de confidentialité,  de neutralité, de probité , d’indépendance, de diligence et de réserve.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76"/>
          <p:cNvSpPr/>
          <p:nvPr/>
        </p:nvSpPr>
        <p:spPr>
          <a:xfrm>
            <a:off x="10678447" y="8228311"/>
            <a:ext cx="561111" cy="566141"/>
          </a:xfrm>
          <a:custGeom>
            <a:avLst/>
            <a:gdLst/>
            <a:ahLst/>
            <a:cxnLst/>
            <a:rect l="l" t="t" r="r" b="b"/>
            <a:pathLst>
              <a:path w="354013" h="357187" extrusionOk="0">
                <a:moveTo>
                  <a:pt x="34301" y="11112"/>
                </a:moveTo>
                <a:lnTo>
                  <a:pt x="220944" y="11112"/>
                </a:lnTo>
                <a:lnTo>
                  <a:pt x="223485" y="11430"/>
                </a:lnTo>
                <a:lnTo>
                  <a:pt x="225920" y="12384"/>
                </a:lnTo>
                <a:lnTo>
                  <a:pt x="228037" y="13763"/>
                </a:lnTo>
                <a:lnTo>
                  <a:pt x="229837" y="15565"/>
                </a:lnTo>
                <a:lnTo>
                  <a:pt x="231213" y="17686"/>
                </a:lnTo>
                <a:lnTo>
                  <a:pt x="232060" y="20124"/>
                </a:lnTo>
                <a:lnTo>
                  <a:pt x="232272" y="22775"/>
                </a:lnTo>
                <a:lnTo>
                  <a:pt x="232060" y="25532"/>
                </a:lnTo>
                <a:lnTo>
                  <a:pt x="231213" y="27971"/>
                </a:lnTo>
                <a:lnTo>
                  <a:pt x="229837" y="30091"/>
                </a:lnTo>
                <a:lnTo>
                  <a:pt x="228037" y="31894"/>
                </a:lnTo>
                <a:lnTo>
                  <a:pt x="225920" y="33272"/>
                </a:lnTo>
                <a:lnTo>
                  <a:pt x="223485" y="34120"/>
                </a:lnTo>
                <a:lnTo>
                  <a:pt x="220944" y="34544"/>
                </a:lnTo>
                <a:lnTo>
                  <a:pt x="34301" y="34544"/>
                </a:lnTo>
                <a:lnTo>
                  <a:pt x="31548" y="34862"/>
                </a:lnTo>
                <a:lnTo>
                  <a:pt x="29113" y="35711"/>
                </a:lnTo>
                <a:lnTo>
                  <a:pt x="26996" y="37089"/>
                </a:lnTo>
                <a:lnTo>
                  <a:pt x="25302" y="38891"/>
                </a:lnTo>
                <a:lnTo>
                  <a:pt x="23926" y="41012"/>
                </a:lnTo>
                <a:lnTo>
                  <a:pt x="23079" y="43451"/>
                </a:lnTo>
                <a:lnTo>
                  <a:pt x="22867" y="46207"/>
                </a:lnTo>
                <a:lnTo>
                  <a:pt x="22867" y="322198"/>
                </a:lnTo>
                <a:lnTo>
                  <a:pt x="23079" y="324849"/>
                </a:lnTo>
                <a:lnTo>
                  <a:pt x="23926" y="327393"/>
                </a:lnTo>
                <a:lnTo>
                  <a:pt x="25302" y="329514"/>
                </a:lnTo>
                <a:lnTo>
                  <a:pt x="26996" y="331316"/>
                </a:lnTo>
                <a:lnTo>
                  <a:pt x="29113" y="332589"/>
                </a:lnTo>
                <a:lnTo>
                  <a:pt x="31548" y="333543"/>
                </a:lnTo>
                <a:lnTo>
                  <a:pt x="34301" y="333861"/>
                </a:lnTo>
                <a:lnTo>
                  <a:pt x="303943" y="333861"/>
                </a:lnTo>
                <a:lnTo>
                  <a:pt x="306590" y="333543"/>
                </a:lnTo>
                <a:lnTo>
                  <a:pt x="309025" y="332589"/>
                </a:lnTo>
                <a:lnTo>
                  <a:pt x="311142" y="331316"/>
                </a:lnTo>
                <a:lnTo>
                  <a:pt x="312836" y="329514"/>
                </a:lnTo>
                <a:lnTo>
                  <a:pt x="314212" y="327393"/>
                </a:lnTo>
                <a:lnTo>
                  <a:pt x="314953" y="324849"/>
                </a:lnTo>
                <a:lnTo>
                  <a:pt x="315271" y="322198"/>
                </a:lnTo>
                <a:lnTo>
                  <a:pt x="315271" y="129333"/>
                </a:lnTo>
                <a:lnTo>
                  <a:pt x="315695" y="126683"/>
                </a:lnTo>
                <a:lnTo>
                  <a:pt x="316541" y="124244"/>
                </a:lnTo>
                <a:lnTo>
                  <a:pt x="317812" y="122123"/>
                </a:lnTo>
                <a:lnTo>
                  <a:pt x="319612" y="120321"/>
                </a:lnTo>
                <a:lnTo>
                  <a:pt x="321729" y="118836"/>
                </a:lnTo>
                <a:lnTo>
                  <a:pt x="324058" y="117988"/>
                </a:lnTo>
                <a:lnTo>
                  <a:pt x="326705" y="117670"/>
                </a:lnTo>
                <a:lnTo>
                  <a:pt x="329245" y="117988"/>
                </a:lnTo>
                <a:lnTo>
                  <a:pt x="331680" y="118836"/>
                </a:lnTo>
                <a:lnTo>
                  <a:pt x="333798" y="120321"/>
                </a:lnTo>
                <a:lnTo>
                  <a:pt x="335597" y="122123"/>
                </a:lnTo>
                <a:lnTo>
                  <a:pt x="336974" y="124244"/>
                </a:lnTo>
                <a:lnTo>
                  <a:pt x="337821" y="126683"/>
                </a:lnTo>
                <a:lnTo>
                  <a:pt x="338138" y="129333"/>
                </a:lnTo>
                <a:lnTo>
                  <a:pt x="338138" y="322198"/>
                </a:lnTo>
                <a:lnTo>
                  <a:pt x="337821" y="326863"/>
                </a:lnTo>
                <a:lnTo>
                  <a:pt x="336974" y="331528"/>
                </a:lnTo>
                <a:lnTo>
                  <a:pt x="335386" y="335770"/>
                </a:lnTo>
                <a:lnTo>
                  <a:pt x="333480" y="339799"/>
                </a:lnTo>
                <a:lnTo>
                  <a:pt x="330939" y="343510"/>
                </a:lnTo>
                <a:lnTo>
                  <a:pt x="328081" y="346903"/>
                </a:lnTo>
                <a:lnTo>
                  <a:pt x="324799" y="349871"/>
                </a:lnTo>
                <a:lnTo>
                  <a:pt x="321200" y="352416"/>
                </a:lnTo>
                <a:lnTo>
                  <a:pt x="317177" y="354431"/>
                </a:lnTo>
                <a:lnTo>
                  <a:pt x="312942" y="356021"/>
                </a:lnTo>
                <a:lnTo>
                  <a:pt x="308496" y="356869"/>
                </a:lnTo>
                <a:lnTo>
                  <a:pt x="303943" y="357187"/>
                </a:lnTo>
                <a:lnTo>
                  <a:pt x="34301" y="357187"/>
                </a:lnTo>
                <a:lnTo>
                  <a:pt x="29642" y="356869"/>
                </a:lnTo>
                <a:lnTo>
                  <a:pt x="25196" y="356021"/>
                </a:lnTo>
                <a:lnTo>
                  <a:pt x="20961" y="354431"/>
                </a:lnTo>
                <a:lnTo>
                  <a:pt x="16938" y="352416"/>
                </a:lnTo>
                <a:lnTo>
                  <a:pt x="13339" y="349871"/>
                </a:lnTo>
                <a:lnTo>
                  <a:pt x="10057" y="346903"/>
                </a:lnTo>
                <a:lnTo>
                  <a:pt x="7093" y="343510"/>
                </a:lnTo>
                <a:lnTo>
                  <a:pt x="4658" y="339799"/>
                </a:lnTo>
                <a:lnTo>
                  <a:pt x="2646" y="335770"/>
                </a:lnTo>
                <a:lnTo>
                  <a:pt x="1164" y="331528"/>
                </a:lnTo>
                <a:lnTo>
                  <a:pt x="317" y="326863"/>
                </a:lnTo>
                <a:lnTo>
                  <a:pt x="0" y="322198"/>
                </a:lnTo>
                <a:lnTo>
                  <a:pt x="0" y="46207"/>
                </a:lnTo>
                <a:lnTo>
                  <a:pt x="317" y="41436"/>
                </a:lnTo>
                <a:lnTo>
                  <a:pt x="1164" y="36877"/>
                </a:lnTo>
                <a:lnTo>
                  <a:pt x="2646" y="32636"/>
                </a:lnTo>
                <a:lnTo>
                  <a:pt x="4658" y="28501"/>
                </a:lnTo>
                <a:lnTo>
                  <a:pt x="7093" y="24790"/>
                </a:lnTo>
                <a:lnTo>
                  <a:pt x="10057" y="21503"/>
                </a:lnTo>
                <a:lnTo>
                  <a:pt x="13339" y="18428"/>
                </a:lnTo>
                <a:lnTo>
                  <a:pt x="16938" y="15989"/>
                </a:lnTo>
                <a:lnTo>
                  <a:pt x="20961" y="13975"/>
                </a:lnTo>
                <a:lnTo>
                  <a:pt x="25196" y="12384"/>
                </a:lnTo>
                <a:lnTo>
                  <a:pt x="29642" y="11430"/>
                </a:lnTo>
                <a:close/>
                <a:moveTo>
                  <a:pt x="341285" y="0"/>
                </a:moveTo>
                <a:lnTo>
                  <a:pt x="343512" y="0"/>
                </a:lnTo>
                <a:lnTo>
                  <a:pt x="345634" y="423"/>
                </a:lnTo>
                <a:lnTo>
                  <a:pt x="347755" y="1268"/>
                </a:lnTo>
                <a:lnTo>
                  <a:pt x="349770" y="2535"/>
                </a:lnTo>
                <a:lnTo>
                  <a:pt x="351361" y="4119"/>
                </a:lnTo>
                <a:lnTo>
                  <a:pt x="352634" y="6021"/>
                </a:lnTo>
                <a:lnTo>
                  <a:pt x="353377" y="8133"/>
                </a:lnTo>
                <a:lnTo>
                  <a:pt x="353907" y="10245"/>
                </a:lnTo>
                <a:lnTo>
                  <a:pt x="354013" y="12569"/>
                </a:lnTo>
                <a:lnTo>
                  <a:pt x="353483" y="14787"/>
                </a:lnTo>
                <a:lnTo>
                  <a:pt x="352740" y="16900"/>
                </a:lnTo>
                <a:lnTo>
                  <a:pt x="351468" y="18906"/>
                </a:lnTo>
                <a:lnTo>
                  <a:pt x="162236" y="258772"/>
                </a:lnTo>
                <a:lnTo>
                  <a:pt x="160645" y="260462"/>
                </a:lnTo>
                <a:lnTo>
                  <a:pt x="159053" y="261624"/>
                </a:lnTo>
                <a:lnTo>
                  <a:pt x="157038" y="262680"/>
                </a:lnTo>
                <a:lnTo>
                  <a:pt x="155023" y="263314"/>
                </a:lnTo>
                <a:lnTo>
                  <a:pt x="152795" y="263525"/>
                </a:lnTo>
                <a:lnTo>
                  <a:pt x="152477" y="263420"/>
                </a:lnTo>
                <a:lnTo>
                  <a:pt x="152159" y="263314"/>
                </a:lnTo>
                <a:lnTo>
                  <a:pt x="151841" y="263208"/>
                </a:lnTo>
                <a:lnTo>
                  <a:pt x="150780" y="263420"/>
                </a:lnTo>
                <a:lnTo>
                  <a:pt x="149825" y="263525"/>
                </a:lnTo>
                <a:lnTo>
                  <a:pt x="147492" y="263314"/>
                </a:lnTo>
                <a:lnTo>
                  <a:pt x="145264" y="262575"/>
                </a:lnTo>
                <a:lnTo>
                  <a:pt x="143143" y="261413"/>
                </a:lnTo>
                <a:lnTo>
                  <a:pt x="141446" y="259723"/>
                </a:lnTo>
                <a:lnTo>
                  <a:pt x="140067" y="257822"/>
                </a:lnTo>
                <a:lnTo>
                  <a:pt x="74090" y="174170"/>
                </a:lnTo>
                <a:lnTo>
                  <a:pt x="72711" y="172163"/>
                </a:lnTo>
                <a:lnTo>
                  <a:pt x="71969" y="170050"/>
                </a:lnTo>
                <a:lnTo>
                  <a:pt x="71438" y="167832"/>
                </a:lnTo>
                <a:lnTo>
                  <a:pt x="71544" y="165614"/>
                </a:lnTo>
                <a:lnTo>
                  <a:pt x="72075" y="163396"/>
                </a:lnTo>
                <a:lnTo>
                  <a:pt x="72817" y="161389"/>
                </a:lnTo>
                <a:lnTo>
                  <a:pt x="74196" y="159488"/>
                </a:lnTo>
                <a:lnTo>
                  <a:pt x="75681" y="157798"/>
                </a:lnTo>
                <a:lnTo>
                  <a:pt x="77696" y="156531"/>
                </a:lnTo>
                <a:lnTo>
                  <a:pt x="79818" y="155686"/>
                </a:lnTo>
                <a:lnTo>
                  <a:pt x="81939" y="155263"/>
                </a:lnTo>
                <a:lnTo>
                  <a:pt x="84167" y="155369"/>
                </a:lnTo>
                <a:lnTo>
                  <a:pt x="86288" y="155791"/>
                </a:lnTo>
                <a:lnTo>
                  <a:pt x="88304" y="156636"/>
                </a:lnTo>
                <a:lnTo>
                  <a:pt x="90107" y="157904"/>
                </a:lnTo>
                <a:lnTo>
                  <a:pt x="91804" y="159594"/>
                </a:lnTo>
                <a:lnTo>
                  <a:pt x="151416" y="235113"/>
                </a:lnTo>
                <a:lnTo>
                  <a:pt x="333647" y="4331"/>
                </a:lnTo>
                <a:lnTo>
                  <a:pt x="335345" y="2641"/>
                </a:lnTo>
                <a:lnTo>
                  <a:pt x="337042" y="1373"/>
                </a:lnTo>
                <a:lnTo>
                  <a:pt x="339163" y="423"/>
                </a:lnTo>
                <a:close/>
              </a:path>
            </a:pathLst>
          </a:custGeom>
          <a:solidFill>
            <a:srgbClr val="080808"/>
          </a:solidFill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76"/>
          <p:cNvSpPr txBox="1"/>
          <p:nvPr/>
        </p:nvSpPr>
        <p:spPr>
          <a:xfrm>
            <a:off x="11559350" y="8249775"/>
            <a:ext cx="971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Volontaire et bénévole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76"/>
          <p:cNvSpPr txBox="1"/>
          <p:nvPr/>
        </p:nvSpPr>
        <p:spPr>
          <a:xfrm>
            <a:off x="10576700" y="9519300"/>
            <a:ext cx="112260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b="1">
                <a:latin typeface="Open Sans"/>
                <a:ea typeface="Open Sans"/>
                <a:cs typeface="Open Sans"/>
                <a:sym typeface="Open Sans"/>
              </a:rPr>
              <a:t>Ni juge, ni avocat, ni expert, ni conseil juridique mais facilitateur.</a:t>
            </a:r>
            <a:endParaRPr sz="28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76"/>
          <p:cNvSpPr txBox="1"/>
          <p:nvPr/>
        </p:nvSpPr>
        <p:spPr>
          <a:xfrm>
            <a:off x="9626900" y="12196450"/>
            <a:ext cx="13578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34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Plus de 2 700 conciliateurs de justice sur le territoire national</a:t>
            </a:r>
            <a:endParaRPr sz="2400" b="1">
              <a:solidFill>
                <a:srgbClr val="1A018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0" name="Google Shape;44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625" y="1224650"/>
            <a:ext cx="8937227" cy="12710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7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38" r="1228"/>
          <a:stretch/>
        </p:blipFill>
        <p:spPr>
          <a:xfrm>
            <a:off x="0" y="4622800"/>
            <a:ext cx="100280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7"/>
          <p:cNvSpPr/>
          <p:nvPr/>
        </p:nvSpPr>
        <p:spPr>
          <a:xfrm>
            <a:off x="10028237" y="4622800"/>
            <a:ext cx="143559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endParaRPr sz="3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7" name="Google Shape;447;p77"/>
          <p:cNvSpPr/>
          <p:nvPr/>
        </p:nvSpPr>
        <p:spPr>
          <a:xfrm>
            <a:off x="12242998" y="5923015"/>
            <a:ext cx="812808" cy="8128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endParaRPr sz="3000" b="0" i="0" u="none" strike="noStrike" cap="none">
              <a:solidFill>
                <a:srgbClr val="1A018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8" name="Google Shape;448;p77"/>
          <p:cNvSpPr txBox="1"/>
          <p:nvPr/>
        </p:nvSpPr>
        <p:spPr>
          <a:xfrm>
            <a:off x="13792398" y="5818975"/>
            <a:ext cx="78741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Dépose sa candidature</a:t>
            </a:r>
            <a:r>
              <a:rPr lang="en-US"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 auprès du tribunal judiciaire</a:t>
            </a:r>
            <a:endParaRPr sz="14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7"/>
          <p:cNvSpPr/>
          <p:nvPr/>
        </p:nvSpPr>
        <p:spPr>
          <a:xfrm>
            <a:off x="12242998" y="8092175"/>
            <a:ext cx="812808" cy="8128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rgbClr val="1A018C"/>
          </a:solidFill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ill Sans"/>
              <a:buNone/>
            </a:pPr>
            <a:endParaRPr sz="3000" b="0" i="0" u="none" strike="noStrike" cap="none">
              <a:solidFill>
                <a:srgbClr val="1A018C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0" name="Google Shape;450;p77"/>
          <p:cNvSpPr txBox="1"/>
          <p:nvPr/>
        </p:nvSpPr>
        <p:spPr>
          <a:xfrm>
            <a:off x="13792400" y="7988116"/>
            <a:ext cx="7873800" cy="22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Doit justifier d’une formation </a:t>
            </a:r>
            <a:r>
              <a:rPr lang="en-US"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8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 d’une expérience juridique </a:t>
            </a:r>
            <a:r>
              <a:rPr lang="en-US" sz="2800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et de compétences le qualifiant particulièrement pour exercer ces fonctions</a:t>
            </a:r>
            <a:endParaRPr sz="14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77"/>
          <p:cNvSpPr txBox="1"/>
          <p:nvPr/>
        </p:nvSpPr>
        <p:spPr>
          <a:xfrm>
            <a:off x="1127854" y="907538"/>
            <a:ext cx="1167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Candidature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77"/>
          <p:cNvSpPr/>
          <p:nvPr/>
        </p:nvSpPr>
        <p:spPr>
          <a:xfrm>
            <a:off x="0" y="11253779"/>
            <a:ext cx="4200900" cy="554100"/>
          </a:xfrm>
          <a:prstGeom prst="rect">
            <a:avLst/>
          </a:prstGeom>
          <a:solidFill>
            <a:srgbClr val="C9124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3" name="Google Shape;453;p77"/>
          <p:cNvSpPr/>
          <p:nvPr/>
        </p:nvSpPr>
        <p:spPr>
          <a:xfrm>
            <a:off x="12437975" y="6195875"/>
            <a:ext cx="471600" cy="305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77"/>
          <p:cNvSpPr/>
          <p:nvPr/>
        </p:nvSpPr>
        <p:spPr>
          <a:xfrm>
            <a:off x="12437975" y="8346025"/>
            <a:ext cx="471600" cy="305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77"/>
          <p:cNvSpPr txBox="1"/>
          <p:nvPr/>
        </p:nvSpPr>
        <p:spPr>
          <a:xfrm>
            <a:off x="12366650" y="8019675"/>
            <a:ext cx="5655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56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42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7"/>
          <p:cNvSpPr txBox="1"/>
          <p:nvPr/>
        </p:nvSpPr>
        <p:spPr>
          <a:xfrm>
            <a:off x="12366650" y="5858650"/>
            <a:ext cx="5655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0C11"/>
              </a:buClr>
              <a:buSzPts val="2800"/>
              <a:buFont typeface="Open Sans"/>
              <a:buNone/>
            </a:pPr>
            <a:r>
              <a:rPr lang="en-US" sz="56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 sz="42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7"/>
          <p:cNvSpPr txBox="1"/>
          <p:nvPr/>
        </p:nvSpPr>
        <p:spPr>
          <a:xfrm>
            <a:off x="12243000" y="5177300"/>
            <a:ext cx="1105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Open Sans"/>
              <a:buNone/>
            </a:pPr>
            <a:r>
              <a:rPr lang="en-US" sz="3000" b="1">
                <a:solidFill>
                  <a:srgbClr val="1A018C"/>
                </a:solidFill>
                <a:latin typeface="Open Sans"/>
                <a:ea typeface="Open Sans"/>
                <a:cs typeface="Open Sans"/>
                <a:sym typeface="Open Sans"/>
              </a:rPr>
              <a:t>Le candidat ou la candidate à la conciliation de justice :</a:t>
            </a:r>
            <a:endParaRPr sz="3000" b="0" i="0" u="none" strike="noStrike" cap="none">
              <a:solidFill>
                <a:srgbClr val="1A018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7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874" r="8874"/>
          <a:stretch/>
        </p:blipFill>
        <p:spPr>
          <a:xfrm>
            <a:off x="0" y="4622800"/>
            <a:ext cx="100280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8"/>
          <p:cNvSpPr/>
          <p:nvPr/>
        </p:nvSpPr>
        <p:spPr>
          <a:xfrm>
            <a:off x="10028237" y="4622800"/>
            <a:ext cx="143559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Helvetica Neue Light"/>
              <a:buNone/>
            </a:pPr>
            <a:endParaRPr sz="31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4" name="Google Shape;464;p78"/>
          <p:cNvSpPr/>
          <p:nvPr/>
        </p:nvSpPr>
        <p:spPr>
          <a:xfrm>
            <a:off x="0" y="11253779"/>
            <a:ext cx="4200900" cy="554100"/>
          </a:xfrm>
          <a:prstGeom prst="rect">
            <a:avLst/>
          </a:prstGeom>
          <a:solidFill>
            <a:srgbClr val="C9124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5" name="Google Shape;465;p78"/>
          <p:cNvSpPr txBox="1"/>
          <p:nvPr/>
        </p:nvSpPr>
        <p:spPr>
          <a:xfrm>
            <a:off x="1127854" y="907538"/>
            <a:ext cx="1167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>
                <a:solidFill>
                  <a:srgbClr val="080808"/>
                </a:solidFill>
                <a:latin typeface="Open Sans"/>
                <a:ea typeface="Open Sans"/>
                <a:cs typeface="Open Sans"/>
                <a:sym typeface="Open Sans"/>
              </a:rPr>
              <a:t>Candidature</a:t>
            </a:r>
            <a:endParaRPr sz="6400" b="1">
              <a:solidFill>
                <a:srgbClr val="08080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66" name="Google Shape;466;p78"/>
          <p:cNvGrpSpPr/>
          <p:nvPr/>
        </p:nvGrpSpPr>
        <p:grpSpPr>
          <a:xfrm>
            <a:off x="12242998" y="5177300"/>
            <a:ext cx="11056502" cy="5748986"/>
            <a:chOff x="12242998" y="5089813"/>
            <a:chExt cx="11056502" cy="5748986"/>
          </a:xfrm>
        </p:grpSpPr>
        <p:sp>
          <p:nvSpPr>
            <p:cNvPr id="467" name="Google Shape;467;p78"/>
            <p:cNvSpPr/>
            <p:nvPr/>
          </p:nvSpPr>
          <p:spPr>
            <a:xfrm>
              <a:off x="12242998" y="6299940"/>
              <a:ext cx="812808" cy="8128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7" y="0"/>
                  </a:moveTo>
                  <a:cubicBezTo>
                    <a:pt x="4838" y="0"/>
                    <a:pt x="0" y="4838"/>
                    <a:pt x="0" y="10807"/>
                  </a:cubicBezTo>
                  <a:cubicBezTo>
                    <a:pt x="0" y="16777"/>
                    <a:pt x="4838" y="21600"/>
                    <a:pt x="10807" y="21600"/>
                  </a:cubicBezTo>
                  <a:cubicBezTo>
                    <a:pt x="16777" y="21600"/>
                    <a:pt x="21600" y="16777"/>
                    <a:pt x="21600" y="10807"/>
                  </a:cubicBezTo>
                  <a:cubicBezTo>
                    <a:pt x="21600" y="4838"/>
                    <a:pt x="16777" y="0"/>
                    <a:pt x="10807" y="0"/>
                  </a:cubicBezTo>
                  <a:close/>
                  <a:moveTo>
                    <a:pt x="10807" y="1184"/>
                  </a:moveTo>
                  <a:cubicBezTo>
                    <a:pt x="16066" y="1184"/>
                    <a:pt x="20371" y="5489"/>
                    <a:pt x="20371" y="10748"/>
                  </a:cubicBezTo>
                  <a:cubicBezTo>
                    <a:pt x="20371" y="16054"/>
                    <a:pt x="16113" y="20327"/>
                    <a:pt x="10807" y="20327"/>
                  </a:cubicBezTo>
                  <a:cubicBezTo>
                    <a:pt x="5549" y="20327"/>
                    <a:pt x="1229" y="16007"/>
                    <a:pt x="1229" y="10748"/>
                  </a:cubicBezTo>
                  <a:cubicBezTo>
                    <a:pt x="1229" y="5490"/>
                    <a:pt x="5549" y="1184"/>
                    <a:pt x="10807" y="1184"/>
                  </a:cubicBezTo>
                  <a:close/>
                  <a:moveTo>
                    <a:pt x="14849" y="7491"/>
                  </a:moveTo>
                  <a:cubicBezTo>
                    <a:pt x="14689" y="7491"/>
                    <a:pt x="14523" y="7550"/>
                    <a:pt x="14405" y="7669"/>
                  </a:cubicBezTo>
                  <a:lnTo>
                    <a:pt x="9431" y="12643"/>
                  </a:lnTo>
                  <a:lnTo>
                    <a:pt x="7210" y="10408"/>
                  </a:lnTo>
                  <a:cubicBezTo>
                    <a:pt x="6973" y="10171"/>
                    <a:pt x="6588" y="10171"/>
                    <a:pt x="6351" y="10408"/>
                  </a:cubicBezTo>
                  <a:cubicBezTo>
                    <a:pt x="6114" y="10645"/>
                    <a:pt x="6114" y="11029"/>
                    <a:pt x="6351" y="11266"/>
                  </a:cubicBezTo>
                  <a:lnTo>
                    <a:pt x="9001" y="13916"/>
                  </a:lnTo>
                  <a:cubicBezTo>
                    <a:pt x="9143" y="14058"/>
                    <a:pt x="9288" y="14109"/>
                    <a:pt x="9431" y="14109"/>
                  </a:cubicBezTo>
                  <a:cubicBezTo>
                    <a:pt x="9573" y="14109"/>
                    <a:pt x="9765" y="14058"/>
                    <a:pt x="9860" y="13916"/>
                  </a:cubicBezTo>
                  <a:lnTo>
                    <a:pt x="15264" y="8513"/>
                  </a:lnTo>
                  <a:cubicBezTo>
                    <a:pt x="15500" y="8276"/>
                    <a:pt x="15500" y="7906"/>
                    <a:pt x="15264" y="7669"/>
                  </a:cubicBezTo>
                  <a:cubicBezTo>
                    <a:pt x="15169" y="7550"/>
                    <a:pt x="15009" y="7491"/>
                    <a:pt x="14849" y="7491"/>
                  </a:cubicBezTo>
                  <a:close/>
                </a:path>
              </a:pathLst>
            </a:custGeom>
            <a:solidFill>
              <a:srgbClr val="1A018C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Gill Sans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68" name="Google Shape;468;p78"/>
            <p:cNvSpPr txBox="1"/>
            <p:nvPr/>
          </p:nvSpPr>
          <p:spPr>
            <a:xfrm>
              <a:off x="13792400" y="6195900"/>
              <a:ext cx="7874100" cy="19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ts val="2800"/>
                <a:buFont typeface="Open Sans"/>
                <a:buNone/>
              </a:pPr>
              <a:r>
                <a:rPr lang="en-US" sz="2800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Ne doit </a:t>
              </a:r>
              <a:r>
                <a:rPr lang="en-US" sz="2800" b="1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pas être investi d’un mandat électif </a:t>
              </a:r>
              <a:r>
                <a:rPr lang="en-US" sz="2800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dans le ressort du tribunal judiciaire dans lequel il va exercer ses fonctions</a:t>
              </a:r>
              <a:endParaRPr sz="1400" b="0" i="0" u="none" strike="noStrike" cap="none">
                <a:solidFill>
                  <a:srgbClr val="1A018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78"/>
            <p:cNvSpPr/>
            <p:nvPr/>
          </p:nvSpPr>
          <p:spPr>
            <a:xfrm>
              <a:off x="12242998" y="9036050"/>
              <a:ext cx="812808" cy="81280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7" y="0"/>
                  </a:moveTo>
                  <a:cubicBezTo>
                    <a:pt x="4838" y="0"/>
                    <a:pt x="0" y="4838"/>
                    <a:pt x="0" y="10807"/>
                  </a:cubicBezTo>
                  <a:cubicBezTo>
                    <a:pt x="0" y="16777"/>
                    <a:pt x="4838" y="21600"/>
                    <a:pt x="10807" y="21600"/>
                  </a:cubicBezTo>
                  <a:cubicBezTo>
                    <a:pt x="16777" y="21600"/>
                    <a:pt x="21600" y="16777"/>
                    <a:pt x="21600" y="10807"/>
                  </a:cubicBezTo>
                  <a:cubicBezTo>
                    <a:pt x="21600" y="4838"/>
                    <a:pt x="16777" y="0"/>
                    <a:pt x="10807" y="0"/>
                  </a:cubicBezTo>
                  <a:close/>
                  <a:moveTo>
                    <a:pt x="10807" y="1184"/>
                  </a:moveTo>
                  <a:cubicBezTo>
                    <a:pt x="16066" y="1184"/>
                    <a:pt x="20371" y="5489"/>
                    <a:pt x="20371" y="10748"/>
                  </a:cubicBezTo>
                  <a:cubicBezTo>
                    <a:pt x="20371" y="16054"/>
                    <a:pt x="16113" y="20327"/>
                    <a:pt x="10807" y="20327"/>
                  </a:cubicBezTo>
                  <a:cubicBezTo>
                    <a:pt x="5549" y="20327"/>
                    <a:pt x="1229" y="16007"/>
                    <a:pt x="1229" y="10748"/>
                  </a:cubicBezTo>
                  <a:cubicBezTo>
                    <a:pt x="1229" y="5490"/>
                    <a:pt x="5549" y="1184"/>
                    <a:pt x="10807" y="1184"/>
                  </a:cubicBezTo>
                  <a:close/>
                  <a:moveTo>
                    <a:pt x="14849" y="7491"/>
                  </a:moveTo>
                  <a:cubicBezTo>
                    <a:pt x="14689" y="7491"/>
                    <a:pt x="14523" y="7550"/>
                    <a:pt x="14405" y="7669"/>
                  </a:cubicBezTo>
                  <a:lnTo>
                    <a:pt x="9431" y="12643"/>
                  </a:lnTo>
                  <a:lnTo>
                    <a:pt x="7210" y="10408"/>
                  </a:lnTo>
                  <a:cubicBezTo>
                    <a:pt x="6973" y="10171"/>
                    <a:pt x="6588" y="10171"/>
                    <a:pt x="6351" y="10408"/>
                  </a:cubicBezTo>
                  <a:cubicBezTo>
                    <a:pt x="6114" y="10645"/>
                    <a:pt x="6114" y="11029"/>
                    <a:pt x="6351" y="11266"/>
                  </a:cubicBezTo>
                  <a:lnTo>
                    <a:pt x="9001" y="13916"/>
                  </a:lnTo>
                  <a:cubicBezTo>
                    <a:pt x="9143" y="14058"/>
                    <a:pt x="9288" y="14109"/>
                    <a:pt x="9431" y="14109"/>
                  </a:cubicBezTo>
                  <a:cubicBezTo>
                    <a:pt x="9573" y="14109"/>
                    <a:pt x="9765" y="14058"/>
                    <a:pt x="9860" y="13916"/>
                  </a:cubicBezTo>
                  <a:lnTo>
                    <a:pt x="15264" y="8513"/>
                  </a:lnTo>
                  <a:cubicBezTo>
                    <a:pt x="15500" y="8276"/>
                    <a:pt x="15500" y="7906"/>
                    <a:pt x="15264" y="7669"/>
                  </a:cubicBezTo>
                  <a:cubicBezTo>
                    <a:pt x="15169" y="7550"/>
                    <a:pt x="15009" y="7491"/>
                    <a:pt x="14849" y="7491"/>
                  </a:cubicBezTo>
                  <a:close/>
                </a:path>
              </a:pathLst>
            </a:custGeom>
            <a:solidFill>
              <a:srgbClr val="1A018C"/>
            </a:solidFill>
            <a:ln>
              <a:noFill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Gill Sans"/>
                <a:buNone/>
              </a:pPr>
              <a:endParaRPr sz="30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470" name="Google Shape;470;p78"/>
            <p:cNvSpPr txBox="1"/>
            <p:nvPr/>
          </p:nvSpPr>
          <p:spPr>
            <a:xfrm>
              <a:off x="13792400" y="8931999"/>
              <a:ext cx="7873800" cy="19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0C11"/>
                </a:buClr>
                <a:buSzPts val="2800"/>
                <a:buFont typeface="Open Sans"/>
                <a:buNone/>
              </a:pPr>
              <a:r>
                <a:rPr lang="en-US" sz="2800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Ne doit </a:t>
              </a:r>
              <a:r>
                <a:rPr lang="en-US" sz="2800" b="1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pas exercer d’activité judiciaire</a:t>
              </a:r>
              <a:r>
                <a:rPr lang="en-US" sz="2800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 ni participer au fonctionnement du service de Justice</a:t>
              </a:r>
              <a:endParaRPr sz="1400" b="0" i="0" u="none" strike="noStrike" cap="none">
                <a:solidFill>
                  <a:srgbClr val="1A018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78"/>
            <p:cNvSpPr/>
            <p:nvPr/>
          </p:nvSpPr>
          <p:spPr>
            <a:xfrm>
              <a:off x="12437975" y="6572800"/>
              <a:ext cx="471600" cy="305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2" name="Google Shape;472;p78"/>
            <p:cNvSpPr/>
            <p:nvPr/>
          </p:nvSpPr>
          <p:spPr>
            <a:xfrm>
              <a:off x="12413600" y="9289900"/>
              <a:ext cx="471600" cy="3051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473" name="Google Shape;473;p78"/>
            <p:cNvCxnSpPr/>
            <p:nvPr/>
          </p:nvCxnSpPr>
          <p:spPr>
            <a:xfrm>
              <a:off x="12468350" y="9442450"/>
              <a:ext cx="362100" cy="0"/>
            </a:xfrm>
            <a:prstGeom prst="straightConnector1">
              <a:avLst/>
            </a:prstGeom>
            <a:noFill/>
            <a:ln w="38100" cap="flat" cmpd="sng">
              <a:solidFill>
                <a:srgbClr val="1A018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78"/>
            <p:cNvCxnSpPr/>
            <p:nvPr/>
          </p:nvCxnSpPr>
          <p:spPr>
            <a:xfrm>
              <a:off x="12468350" y="6725350"/>
              <a:ext cx="362100" cy="0"/>
            </a:xfrm>
            <a:prstGeom prst="straightConnector1">
              <a:avLst/>
            </a:prstGeom>
            <a:noFill/>
            <a:ln w="38100" cap="flat" cmpd="sng">
              <a:solidFill>
                <a:srgbClr val="1A018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5" name="Google Shape;475;p78"/>
            <p:cNvSpPr txBox="1"/>
            <p:nvPr/>
          </p:nvSpPr>
          <p:spPr>
            <a:xfrm>
              <a:off x="12243000" y="5089813"/>
              <a:ext cx="11056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222"/>
                </a:buClr>
                <a:buSzPts val="4200"/>
                <a:buFont typeface="Open Sans"/>
                <a:buNone/>
              </a:pPr>
              <a:r>
                <a:rPr lang="en-US" sz="3000" b="1">
                  <a:solidFill>
                    <a:srgbClr val="1A018C"/>
                  </a:solidFill>
                  <a:latin typeface="Open Sans"/>
                  <a:ea typeface="Open Sans"/>
                  <a:cs typeface="Open Sans"/>
                  <a:sym typeface="Open Sans"/>
                </a:rPr>
                <a:t>Le candidat ou la candidate à la conciliation de justice :</a:t>
              </a:r>
              <a:endParaRPr sz="3000" b="0" i="0" u="none" strike="noStrike" cap="none">
                <a:solidFill>
                  <a:srgbClr val="1A018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24282B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Microsoft Office PowerPoint</Application>
  <PresentationFormat>Personnalisé</PresentationFormat>
  <Paragraphs>118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Open Sans</vt:lpstr>
      <vt:lpstr>Montserrat Light</vt:lpstr>
      <vt:lpstr>Open Sans Medium</vt:lpstr>
      <vt:lpstr>Proxima Nova</vt:lpstr>
      <vt:lpstr>Gill Sans</vt:lpstr>
      <vt:lpstr>Roboto Medium</vt:lpstr>
      <vt:lpstr>Helvetica Neue</vt:lpstr>
      <vt:lpstr>Lato</vt:lpstr>
      <vt:lpstr>Roboto Black</vt:lpstr>
      <vt:lpstr>Montserrat</vt:lpstr>
      <vt:lpstr>Open Sans SemiBold</vt:lpstr>
      <vt:lpstr>Arial</vt:lpstr>
      <vt:lpstr>Roboto</vt:lpstr>
      <vt:lpstr>Helvetica Neue Light</vt:lpstr>
      <vt:lpstr>White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Utilisateur</dc:creator>
  <cp:lastModifiedBy>Sylvie Leoville</cp:lastModifiedBy>
  <cp:revision>1</cp:revision>
  <dcterms:modified xsi:type="dcterms:W3CDTF">2026-03-02T10:13:29Z</dcterms:modified>
</cp:coreProperties>
</file>